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tags/tag2.xml" ContentType="application/vnd.openxmlformats-officedocument.presentationml.tags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937" r:id="rId4"/>
    <p:sldMasterId id="2147484028" r:id="rId5"/>
    <p:sldMasterId id="2147484040" r:id="rId6"/>
  </p:sldMasterIdLst>
  <p:notesMasterIdLst>
    <p:notesMasterId r:id="rId51"/>
  </p:notesMasterIdLst>
  <p:handoutMasterIdLst>
    <p:handoutMasterId r:id="rId52"/>
  </p:handoutMasterIdLst>
  <p:sldIdLst>
    <p:sldId id="1778" r:id="rId7"/>
    <p:sldId id="260" r:id="rId8"/>
    <p:sldId id="1779" r:id="rId9"/>
    <p:sldId id="1780" r:id="rId10"/>
    <p:sldId id="1781" r:id="rId11"/>
    <p:sldId id="1782" r:id="rId12"/>
    <p:sldId id="1783" r:id="rId13"/>
    <p:sldId id="1784" r:id="rId14"/>
    <p:sldId id="261" r:id="rId15"/>
    <p:sldId id="1785" r:id="rId16"/>
    <p:sldId id="1788" r:id="rId17"/>
    <p:sldId id="1786" r:id="rId18"/>
    <p:sldId id="1787" r:id="rId19"/>
    <p:sldId id="1789" r:id="rId20"/>
    <p:sldId id="262" r:id="rId21"/>
    <p:sldId id="1790" r:id="rId22"/>
    <p:sldId id="1791" r:id="rId23"/>
    <p:sldId id="1792" r:id="rId24"/>
    <p:sldId id="1795" r:id="rId25"/>
    <p:sldId id="1793" r:id="rId26"/>
    <p:sldId id="1794" r:id="rId27"/>
    <p:sldId id="263" r:id="rId28"/>
    <p:sldId id="1796" r:id="rId29"/>
    <p:sldId id="1797" r:id="rId30"/>
    <p:sldId id="1798" r:id="rId31"/>
    <p:sldId id="1799" r:id="rId32"/>
    <p:sldId id="1800" r:id="rId33"/>
    <p:sldId id="1801" r:id="rId34"/>
    <p:sldId id="1807" r:id="rId35"/>
    <p:sldId id="1802" r:id="rId36"/>
    <p:sldId id="1808" r:id="rId37"/>
    <p:sldId id="1809" r:id="rId38"/>
    <p:sldId id="1810" r:id="rId39"/>
    <p:sldId id="1811" r:id="rId40"/>
    <p:sldId id="264" r:id="rId41"/>
    <p:sldId id="265" r:id="rId42"/>
    <p:sldId id="267" r:id="rId43"/>
    <p:sldId id="266" r:id="rId44"/>
    <p:sldId id="268" r:id="rId45"/>
    <p:sldId id="270" r:id="rId46"/>
    <p:sldId id="271" r:id="rId47"/>
    <p:sldId id="273" r:id="rId48"/>
    <p:sldId id="274" r:id="rId49"/>
    <p:sldId id="275" r:id="rId50"/>
  </p:sldIdLst>
  <p:sldSz cx="12188825" cy="6858000"/>
  <p:notesSz cx="6858000" cy="9144000"/>
  <p:custDataLst>
    <p:tags r:id="rId5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F35AB"/>
    <a:srgbClr val="264088"/>
    <a:srgbClr val="387C2C"/>
    <a:srgbClr val="AADB1E"/>
    <a:srgbClr val="6DB33F"/>
    <a:srgbClr val="006990"/>
    <a:srgbClr val="E6E6E6"/>
    <a:srgbClr val="7636AE"/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68" autoAdjust="0"/>
    <p:restoredTop sz="81905" autoAdjust="0"/>
  </p:normalViewPr>
  <p:slideViewPr>
    <p:cSldViewPr snapToGrid="0">
      <p:cViewPr varScale="1">
        <p:scale>
          <a:sx n="133" d="100"/>
          <a:sy n="133" d="100"/>
        </p:scale>
        <p:origin x="1932" y="120"/>
      </p:cViewPr>
      <p:guideLst/>
    </p:cSldViewPr>
  </p:slideViewPr>
  <p:outlineViewPr>
    <p:cViewPr>
      <p:scale>
        <a:sx n="33" d="100"/>
        <a:sy n="33" d="100"/>
      </p:scale>
      <p:origin x="0" y="-511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9" d="100"/>
          <a:sy n="59" d="100"/>
        </p:scale>
        <p:origin x="2371" y="1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slide" Target="slides/slide35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tags" Target="tags/tag1.xml"/><Relationship Id="rId58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viewProps" Target="viewProps.xml"/><Relationship Id="rId8" Type="http://schemas.openxmlformats.org/officeDocument/2006/relationships/slide" Target="slides/slide2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3155BB-3F16-C248-A19C-4EE755556EAC}" type="doc">
      <dgm:prSet loTypeId="urn:microsoft.com/office/officeart/2005/8/layout/radial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847A51C-9892-D646-8E09-4CBFFF42999C}">
      <dgm:prSet phldrT="[Text]" custT="1"/>
      <dgm:spPr/>
      <dgm:t>
        <a:bodyPr/>
        <a:lstStyle/>
        <a:p>
          <a:r>
            <a:rPr lang="en-US" sz="1200" dirty="0" err="1"/>
            <a:t>vCenter</a:t>
          </a:r>
          <a:endParaRPr lang="en-US" sz="1200" dirty="0"/>
        </a:p>
      </dgm:t>
    </dgm:pt>
    <dgm:pt modelId="{D01371BD-A02C-7C4F-BDB4-672388EC76C2}" type="parTrans" cxnId="{98F8338F-0E41-DE40-82C2-9DECF52EBFB4}">
      <dgm:prSet/>
      <dgm:spPr/>
      <dgm:t>
        <a:bodyPr/>
        <a:lstStyle/>
        <a:p>
          <a:endParaRPr lang="en-US" sz="2800"/>
        </a:p>
      </dgm:t>
    </dgm:pt>
    <dgm:pt modelId="{4CA1230A-EE16-BA44-8BE7-CF1FFCF19C2F}" type="sibTrans" cxnId="{98F8338F-0E41-DE40-82C2-9DECF52EBFB4}">
      <dgm:prSet/>
      <dgm:spPr/>
      <dgm:t>
        <a:bodyPr/>
        <a:lstStyle/>
        <a:p>
          <a:endParaRPr lang="en-US" sz="2800"/>
        </a:p>
      </dgm:t>
    </dgm:pt>
    <dgm:pt modelId="{61ACF5DD-996D-F54C-95FD-8E77FF0D3C14}">
      <dgm:prSet custT="1"/>
      <dgm:spPr/>
      <dgm:t>
        <a:bodyPr/>
        <a:lstStyle/>
        <a:p>
          <a:r>
            <a:rPr lang="en-US" sz="1200" dirty="0" err="1"/>
            <a:t>vROps</a:t>
          </a:r>
          <a:endParaRPr lang="en-US" sz="1200" dirty="0"/>
        </a:p>
      </dgm:t>
    </dgm:pt>
    <dgm:pt modelId="{9410FB32-ECB0-2942-9A3E-68F284812C86}" type="parTrans" cxnId="{C743D849-217F-D44A-ADAB-1D3E790AB854}">
      <dgm:prSet/>
      <dgm:spPr/>
      <dgm:t>
        <a:bodyPr/>
        <a:lstStyle/>
        <a:p>
          <a:endParaRPr lang="en-US" sz="2800"/>
        </a:p>
      </dgm:t>
    </dgm:pt>
    <dgm:pt modelId="{3FA84932-EFF8-2544-BCC8-B90905EC8890}" type="sibTrans" cxnId="{C743D849-217F-D44A-ADAB-1D3E790AB854}">
      <dgm:prSet/>
      <dgm:spPr/>
      <dgm:t>
        <a:bodyPr/>
        <a:lstStyle/>
        <a:p>
          <a:endParaRPr lang="en-US" sz="2800"/>
        </a:p>
      </dgm:t>
    </dgm:pt>
    <dgm:pt modelId="{2DAEC178-3699-074A-9A94-0B3E4D820449}">
      <dgm:prSet custT="1"/>
      <dgm:spPr/>
      <dgm:t>
        <a:bodyPr/>
        <a:lstStyle/>
        <a:p>
          <a:r>
            <a:rPr lang="en-US" sz="1200" dirty="0"/>
            <a:t>VSAN</a:t>
          </a:r>
        </a:p>
      </dgm:t>
    </dgm:pt>
    <dgm:pt modelId="{0F275269-DFB3-C746-8BAD-39C071A363D5}" type="parTrans" cxnId="{C8CAD691-54D9-B24E-B828-143B7ED59810}">
      <dgm:prSet/>
      <dgm:spPr/>
      <dgm:t>
        <a:bodyPr/>
        <a:lstStyle/>
        <a:p>
          <a:endParaRPr lang="en-US" sz="2800"/>
        </a:p>
      </dgm:t>
    </dgm:pt>
    <dgm:pt modelId="{719E5775-A50A-494D-83A0-F7E86FC90576}" type="sibTrans" cxnId="{C8CAD691-54D9-B24E-B828-143B7ED59810}">
      <dgm:prSet/>
      <dgm:spPr/>
      <dgm:t>
        <a:bodyPr/>
        <a:lstStyle/>
        <a:p>
          <a:endParaRPr lang="en-US" sz="2800"/>
        </a:p>
      </dgm:t>
    </dgm:pt>
    <dgm:pt modelId="{59E1341D-68E5-5548-8BCD-636569195045}">
      <dgm:prSet custT="1"/>
      <dgm:spPr/>
      <dgm:t>
        <a:bodyPr/>
        <a:lstStyle/>
        <a:p>
          <a:r>
            <a:rPr lang="en-US" sz="1200" dirty="0"/>
            <a:t>Update Manager</a:t>
          </a:r>
        </a:p>
      </dgm:t>
    </dgm:pt>
    <dgm:pt modelId="{972D5381-ABF0-354D-8AFF-4D4242FD0221}" type="parTrans" cxnId="{BDEF9441-2220-534B-8BDC-52E36C2F20FB}">
      <dgm:prSet/>
      <dgm:spPr/>
      <dgm:t>
        <a:bodyPr/>
        <a:lstStyle/>
        <a:p>
          <a:endParaRPr lang="en-US" sz="2800"/>
        </a:p>
      </dgm:t>
    </dgm:pt>
    <dgm:pt modelId="{57019940-8121-3E4A-99D3-B7B57E42046A}" type="sibTrans" cxnId="{BDEF9441-2220-534B-8BDC-52E36C2F20FB}">
      <dgm:prSet/>
      <dgm:spPr/>
      <dgm:t>
        <a:bodyPr/>
        <a:lstStyle/>
        <a:p>
          <a:endParaRPr lang="en-US" sz="2800"/>
        </a:p>
      </dgm:t>
    </dgm:pt>
    <dgm:pt modelId="{8B29B316-BB79-D247-8760-42911D676C9A}">
      <dgm:prSet custT="1"/>
      <dgm:spPr/>
      <dgm:t>
        <a:bodyPr/>
        <a:lstStyle/>
        <a:p>
          <a:r>
            <a:rPr lang="en-US" sz="1200"/>
            <a:t>SRM</a:t>
          </a:r>
        </a:p>
      </dgm:t>
    </dgm:pt>
    <dgm:pt modelId="{22267AA5-A035-0F43-81E2-1C63B9145FFF}" type="parTrans" cxnId="{DCF34CA8-1679-4742-A00D-8D0D903E27CF}">
      <dgm:prSet/>
      <dgm:spPr/>
      <dgm:t>
        <a:bodyPr/>
        <a:lstStyle/>
        <a:p>
          <a:endParaRPr lang="en-US" sz="2800"/>
        </a:p>
      </dgm:t>
    </dgm:pt>
    <dgm:pt modelId="{CC14F95D-A09A-BD4E-BF8E-C483801A23A7}" type="sibTrans" cxnId="{DCF34CA8-1679-4742-A00D-8D0D903E27CF}">
      <dgm:prSet/>
      <dgm:spPr/>
      <dgm:t>
        <a:bodyPr/>
        <a:lstStyle/>
        <a:p>
          <a:endParaRPr lang="en-US" sz="2800"/>
        </a:p>
      </dgm:t>
    </dgm:pt>
    <dgm:pt modelId="{4A05BB33-E885-B947-B269-6A19D7F76D7C}">
      <dgm:prSet custT="1"/>
      <dgm:spPr/>
      <dgm:t>
        <a:bodyPr/>
        <a:lstStyle/>
        <a:p>
          <a:r>
            <a:rPr lang="en-US" sz="1200"/>
            <a:t>NSX-T</a:t>
          </a:r>
        </a:p>
      </dgm:t>
    </dgm:pt>
    <dgm:pt modelId="{378FAC4C-A9B2-814A-92DB-6282BF714828}" type="parTrans" cxnId="{3D7D29A9-14D1-2244-90D1-9224B3524F4C}">
      <dgm:prSet/>
      <dgm:spPr/>
      <dgm:t>
        <a:bodyPr/>
        <a:lstStyle/>
        <a:p>
          <a:endParaRPr lang="en-US" sz="2800"/>
        </a:p>
      </dgm:t>
    </dgm:pt>
    <dgm:pt modelId="{750B64A4-4B15-3740-A44B-D33167A0972E}" type="sibTrans" cxnId="{3D7D29A9-14D1-2244-90D1-9224B3524F4C}">
      <dgm:prSet/>
      <dgm:spPr/>
      <dgm:t>
        <a:bodyPr/>
        <a:lstStyle/>
        <a:p>
          <a:endParaRPr lang="en-US" sz="2800"/>
        </a:p>
      </dgm:t>
    </dgm:pt>
    <dgm:pt modelId="{A856667C-8E8D-BB40-A640-E40AB147F501}">
      <dgm:prSet custT="1"/>
      <dgm:spPr/>
      <dgm:t>
        <a:bodyPr/>
        <a:lstStyle/>
        <a:p>
          <a:r>
            <a:rPr lang="en-US" sz="1200" dirty="0"/>
            <a:t>VMware Cloud on AWS</a:t>
          </a:r>
        </a:p>
      </dgm:t>
    </dgm:pt>
    <dgm:pt modelId="{5DB6AA55-BA90-324E-9BC4-E52BF7283167}" type="parTrans" cxnId="{1A124D4E-0B12-1B45-B40F-1331587CF688}">
      <dgm:prSet/>
      <dgm:spPr/>
      <dgm:t>
        <a:bodyPr/>
        <a:lstStyle/>
        <a:p>
          <a:endParaRPr lang="en-US" sz="2800"/>
        </a:p>
      </dgm:t>
    </dgm:pt>
    <dgm:pt modelId="{2FB472C3-FD31-7C43-93A2-88F5D3CD62CE}" type="sibTrans" cxnId="{1A124D4E-0B12-1B45-B40F-1331587CF688}">
      <dgm:prSet/>
      <dgm:spPr/>
      <dgm:t>
        <a:bodyPr/>
        <a:lstStyle/>
        <a:p>
          <a:endParaRPr lang="en-US" sz="2800"/>
        </a:p>
      </dgm:t>
    </dgm:pt>
    <dgm:pt modelId="{48384764-8F0A-7B44-9555-685A844EFFB3}">
      <dgm:prSet custT="1"/>
      <dgm:spPr/>
      <dgm:t>
        <a:bodyPr/>
        <a:lstStyle/>
        <a:p>
          <a:r>
            <a:rPr lang="en-US" sz="1200"/>
            <a:t>vCD</a:t>
          </a:r>
        </a:p>
      </dgm:t>
    </dgm:pt>
    <dgm:pt modelId="{8C19A3A2-3297-1949-BF48-8EEB92587D24}" type="parTrans" cxnId="{B9E70CE8-2208-D841-8F56-BE58238AC25E}">
      <dgm:prSet/>
      <dgm:spPr/>
      <dgm:t>
        <a:bodyPr/>
        <a:lstStyle/>
        <a:p>
          <a:endParaRPr lang="en-US" sz="2800"/>
        </a:p>
      </dgm:t>
    </dgm:pt>
    <dgm:pt modelId="{D4F22141-1D4A-AA4D-BD7F-F731D434BAAC}" type="sibTrans" cxnId="{B9E70CE8-2208-D841-8F56-BE58238AC25E}">
      <dgm:prSet/>
      <dgm:spPr/>
      <dgm:t>
        <a:bodyPr/>
        <a:lstStyle/>
        <a:p>
          <a:endParaRPr lang="en-US" sz="2800"/>
        </a:p>
      </dgm:t>
    </dgm:pt>
    <dgm:pt modelId="{DE6939DA-10E9-B343-8020-9EF506E31ABB}">
      <dgm:prSet custT="1"/>
      <dgm:spPr/>
      <dgm:t>
        <a:bodyPr/>
        <a:lstStyle/>
        <a:p>
          <a:r>
            <a:rPr lang="en-US" sz="1200"/>
            <a:t>Horizon View</a:t>
          </a:r>
        </a:p>
      </dgm:t>
    </dgm:pt>
    <dgm:pt modelId="{5A58B66E-18D1-3F49-90E4-E3B8E57674E5}" type="parTrans" cxnId="{7B3B431E-E9F4-8746-9333-C4F2FC4A1087}">
      <dgm:prSet/>
      <dgm:spPr/>
      <dgm:t>
        <a:bodyPr/>
        <a:lstStyle/>
        <a:p>
          <a:endParaRPr lang="en-US" sz="2800"/>
        </a:p>
      </dgm:t>
    </dgm:pt>
    <dgm:pt modelId="{A202DAD7-5C7A-C142-8A34-AF8583842BFB}" type="sibTrans" cxnId="{7B3B431E-E9F4-8746-9333-C4F2FC4A1087}">
      <dgm:prSet/>
      <dgm:spPr/>
      <dgm:t>
        <a:bodyPr/>
        <a:lstStyle/>
        <a:p>
          <a:endParaRPr lang="en-US" sz="2800"/>
        </a:p>
      </dgm:t>
    </dgm:pt>
    <dgm:pt modelId="{27B5F6C8-C094-134E-900D-7CEAB8C8239D}">
      <dgm:prSet custT="1"/>
      <dgm:spPr/>
      <dgm:t>
        <a:bodyPr/>
        <a:lstStyle/>
        <a:p>
          <a:r>
            <a:rPr lang="en-US" sz="1200"/>
            <a:t>Image Builder</a:t>
          </a:r>
        </a:p>
      </dgm:t>
    </dgm:pt>
    <dgm:pt modelId="{C0A90720-0638-8B46-A38E-1A6B02307028}" type="parTrans" cxnId="{9FA5241A-09BF-E847-B919-509259CDA23C}">
      <dgm:prSet/>
      <dgm:spPr/>
      <dgm:t>
        <a:bodyPr/>
        <a:lstStyle/>
        <a:p>
          <a:endParaRPr lang="en-US" sz="2800"/>
        </a:p>
      </dgm:t>
    </dgm:pt>
    <dgm:pt modelId="{7863DD4B-E1E3-5141-A7D2-B11CF80889B9}" type="sibTrans" cxnId="{9FA5241A-09BF-E847-B919-509259CDA23C}">
      <dgm:prSet/>
      <dgm:spPr/>
      <dgm:t>
        <a:bodyPr/>
        <a:lstStyle/>
        <a:p>
          <a:endParaRPr lang="en-US" sz="2800"/>
        </a:p>
      </dgm:t>
    </dgm:pt>
    <dgm:pt modelId="{91848352-71D5-C746-9251-986181B1955F}">
      <dgm:prSet custT="1"/>
      <dgm:spPr/>
      <dgm:t>
        <a:bodyPr lIns="0" rIns="0"/>
        <a:lstStyle/>
        <a:p>
          <a:r>
            <a:rPr lang="en-US" sz="1200"/>
            <a:t>AutoDeploy</a:t>
          </a:r>
        </a:p>
      </dgm:t>
    </dgm:pt>
    <dgm:pt modelId="{EAA7C938-BD7C-154D-8C02-D503BAD0E4BD}" type="parTrans" cxnId="{1C15A384-BF99-6646-8E71-4C8D226D19B8}">
      <dgm:prSet/>
      <dgm:spPr/>
      <dgm:t>
        <a:bodyPr/>
        <a:lstStyle/>
        <a:p>
          <a:endParaRPr lang="en-US" sz="2800"/>
        </a:p>
      </dgm:t>
    </dgm:pt>
    <dgm:pt modelId="{5AC4A4C5-0A89-CF47-82D2-E65942334B8E}" type="sibTrans" cxnId="{1C15A384-BF99-6646-8E71-4C8D226D19B8}">
      <dgm:prSet/>
      <dgm:spPr/>
      <dgm:t>
        <a:bodyPr/>
        <a:lstStyle/>
        <a:p>
          <a:endParaRPr lang="en-US" sz="2800"/>
        </a:p>
      </dgm:t>
    </dgm:pt>
    <dgm:pt modelId="{FE530014-0363-AA48-9E3A-6C72B661BC89}">
      <dgm:prSet custT="1"/>
      <dgm:spPr/>
      <dgm:t>
        <a:bodyPr/>
        <a:lstStyle/>
        <a:p>
          <a:r>
            <a:rPr lang="en-US" sz="1200" dirty="0" err="1"/>
            <a:t>ESXi</a:t>
          </a:r>
          <a:endParaRPr lang="en-US" sz="1200" dirty="0"/>
        </a:p>
      </dgm:t>
    </dgm:pt>
    <dgm:pt modelId="{DE561565-620D-4348-8CA1-5E3D6F637A68}" type="parTrans" cxnId="{4F0F6617-AA84-294A-943A-AD51415FF82C}">
      <dgm:prSet/>
      <dgm:spPr/>
      <dgm:t>
        <a:bodyPr/>
        <a:lstStyle/>
        <a:p>
          <a:endParaRPr lang="en-US" sz="2800"/>
        </a:p>
      </dgm:t>
    </dgm:pt>
    <dgm:pt modelId="{D84BDCE4-4AE4-5C41-98EA-ACCB77F1436D}" type="sibTrans" cxnId="{4F0F6617-AA84-294A-943A-AD51415FF82C}">
      <dgm:prSet/>
      <dgm:spPr/>
      <dgm:t>
        <a:bodyPr/>
        <a:lstStyle/>
        <a:p>
          <a:endParaRPr lang="en-US" sz="2800"/>
        </a:p>
      </dgm:t>
    </dgm:pt>
    <dgm:pt modelId="{CC2F1B8E-8558-2047-B299-7A46C5AC2B29}">
      <dgm:prSet custT="1"/>
      <dgm:spPr/>
      <dgm:t>
        <a:bodyPr/>
        <a:lstStyle/>
        <a:p>
          <a:r>
            <a:rPr lang="en-US" sz="1200" dirty="0"/>
            <a:t>HCX</a:t>
          </a:r>
        </a:p>
      </dgm:t>
    </dgm:pt>
    <dgm:pt modelId="{65FF0FEC-622B-5942-9111-C4A904E96510}" type="parTrans" cxnId="{40A15EF8-562A-684B-B1F0-F7E089E620D6}">
      <dgm:prSet/>
      <dgm:spPr/>
      <dgm:t>
        <a:bodyPr/>
        <a:lstStyle/>
        <a:p>
          <a:endParaRPr lang="en-US" sz="2800"/>
        </a:p>
      </dgm:t>
    </dgm:pt>
    <dgm:pt modelId="{8442AA18-CE65-9A49-8183-73D0C97FCDA4}" type="sibTrans" cxnId="{40A15EF8-562A-684B-B1F0-F7E089E620D6}">
      <dgm:prSet/>
      <dgm:spPr/>
      <dgm:t>
        <a:bodyPr/>
        <a:lstStyle/>
        <a:p>
          <a:endParaRPr lang="en-US" sz="2800"/>
        </a:p>
      </dgm:t>
    </dgm:pt>
    <dgm:pt modelId="{8464B069-9732-714B-8925-1A0F5588B202}">
      <dgm:prSet phldrT="[Text]" custT="1"/>
      <dgm:spPr/>
      <dgm:t>
        <a:bodyPr/>
        <a:lstStyle/>
        <a:p>
          <a:r>
            <a:rPr lang="en-US" sz="1600" dirty="0"/>
            <a:t>PowerCLI</a:t>
          </a:r>
        </a:p>
      </dgm:t>
    </dgm:pt>
    <dgm:pt modelId="{32811FC5-C8F4-6442-9DAA-C52CE829FBD5}" type="sibTrans" cxnId="{532DF268-F110-5C41-BE02-848C65432290}">
      <dgm:prSet/>
      <dgm:spPr/>
      <dgm:t>
        <a:bodyPr/>
        <a:lstStyle/>
        <a:p>
          <a:endParaRPr lang="en-US" sz="2800"/>
        </a:p>
      </dgm:t>
    </dgm:pt>
    <dgm:pt modelId="{5A37740D-2AED-2F46-899C-5B3EA4FF8DA3}" type="parTrans" cxnId="{532DF268-F110-5C41-BE02-848C65432290}">
      <dgm:prSet/>
      <dgm:spPr/>
      <dgm:t>
        <a:bodyPr/>
        <a:lstStyle/>
        <a:p>
          <a:endParaRPr lang="en-US" sz="2800"/>
        </a:p>
      </dgm:t>
    </dgm:pt>
    <dgm:pt modelId="{8A94AF2F-B700-2942-91F0-E8BE95FC9D4D}" type="pres">
      <dgm:prSet presAssocID="{5E3155BB-3F16-C248-A19C-4EE755556EAC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834A29F-714C-7440-A030-FC370B9D16E6}" type="pres">
      <dgm:prSet presAssocID="{8464B069-9732-714B-8925-1A0F5588B202}" presName="centerShape" presStyleLbl="node0" presStyleIdx="0" presStyleCnt="1" custScaleX="89673" custScaleY="89673"/>
      <dgm:spPr/>
    </dgm:pt>
    <dgm:pt modelId="{3EB367A0-0F18-C247-A185-4D6A1708997D}" type="pres">
      <dgm:prSet presAssocID="{1847A51C-9892-D646-8E09-4CBFFF42999C}" presName="node" presStyleLbl="node1" presStyleIdx="0" presStyleCnt="13" custScaleX="166536" custScaleY="166536">
        <dgm:presLayoutVars>
          <dgm:bulletEnabled val="1"/>
        </dgm:presLayoutVars>
      </dgm:prSet>
      <dgm:spPr/>
    </dgm:pt>
    <dgm:pt modelId="{6E0C73F1-9FFE-A345-A4F7-5F1D605E65B8}" type="pres">
      <dgm:prSet presAssocID="{1847A51C-9892-D646-8E09-4CBFFF42999C}" presName="dummy" presStyleCnt="0"/>
      <dgm:spPr/>
    </dgm:pt>
    <dgm:pt modelId="{80BE617C-39A9-8A4B-8E49-9F98E4544F4E}" type="pres">
      <dgm:prSet presAssocID="{4CA1230A-EE16-BA44-8BE7-CF1FFCF19C2F}" presName="sibTrans" presStyleLbl="sibTrans2D1" presStyleIdx="0" presStyleCnt="13"/>
      <dgm:spPr/>
    </dgm:pt>
    <dgm:pt modelId="{0144A0B5-3226-7A44-BD90-AE2588A8437E}" type="pres">
      <dgm:prSet presAssocID="{61ACF5DD-996D-F54C-95FD-8E77FF0D3C14}" presName="node" presStyleLbl="node1" presStyleIdx="1" presStyleCnt="13" custScaleX="166536" custScaleY="166536">
        <dgm:presLayoutVars>
          <dgm:bulletEnabled val="1"/>
        </dgm:presLayoutVars>
      </dgm:prSet>
      <dgm:spPr/>
    </dgm:pt>
    <dgm:pt modelId="{080643C2-083A-1B45-9C08-4C8A619241DC}" type="pres">
      <dgm:prSet presAssocID="{61ACF5DD-996D-F54C-95FD-8E77FF0D3C14}" presName="dummy" presStyleCnt="0"/>
      <dgm:spPr/>
    </dgm:pt>
    <dgm:pt modelId="{7C8EC2B5-D1F4-2547-AB40-E23D9314F817}" type="pres">
      <dgm:prSet presAssocID="{3FA84932-EFF8-2544-BCC8-B90905EC8890}" presName="sibTrans" presStyleLbl="sibTrans2D1" presStyleIdx="1" presStyleCnt="13"/>
      <dgm:spPr/>
    </dgm:pt>
    <dgm:pt modelId="{75358DD6-B154-6F4D-A39E-CE91AD0743F3}" type="pres">
      <dgm:prSet presAssocID="{2DAEC178-3699-074A-9A94-0B3E4D820449}" presName="node" presStyleLbl="node1" presStyleIdx="2" presStyleCnt="13" custScaleX="166536" custScaleY="166536">
        <dgm:presLayoutVars>
          <dgm:bulletEnabled val="1"/>
        </dgm:presLayoutVars>
      </dgm:prSet>
      <dgm:spPr/>
    </dgm:pt>
    <dgm:pt modelId="{55EAA9B8-6D91-DF43-95E5-DEE28E59466B}" type="pres">
      <dgm:prSet presAssocID="{2DAEC178-3699-074A-9A94-0B3E4D820449}" presName="dummy" presStyleCnt="0"/>
      <dgm:spPr/>
    </dgm:pt>
    <dgm:pt modelId="{F34CADFB-1881-7C4E-96B0-451632C8D733}" type="pres">
      <dgm:prSet presAssocID="{719E5775-A50A-494D-83A0-F7E86FC90576}" presName="sibTrans" presStyleLbl="sibTrans2D1" presStyleIdx="2" presStyleCnt="13"/>
      <dgm:spPr/>
    </dgm:pt>
    <dgm:pt modelId="{9535C5AA-5E37-7E4E-BF7A-DEEF7A0FF137}" type="pres">
      <dgm:prSet presAssocID="{59E1341D-68E5-5548-8BCD-636569195045}" presName="node" presStyleLbl="node1" presStyleIdx="3" presStyleCnt="13" custScaleX="166536" custScaleY="166536">
        <dgm:presLayoutVars>
          <dgm:bulletEnabled val="1"/>
        </dgm:presLayoutVars>
      </dgm:prSet>
      <dgm:spPr/>
    </dgm:pt>
    <dgm:pt modelId="{C66E7D09-826D-D346-943E-DDF123ADC76B}" type="pres">
      <dgm:prSet presAssocID="{59E1341D-68E5-5548-8BCD-636569195045}" presName="dummy" presStyleCnt="0"/>
      <dgm:spPr/>
    </dgm:pt>
    <dgm:pt modelId="{26DCC75D-1BAE-C347-9388-5F53BA6EAF2B}" type="pres">
      <dgm:prSet presAssocID="{57019940-8121-3E4A-99D3-B7B57E42046A}" presName="sibTrans" presStyleLbl="sibTrans2D1" presStyleIdx="3" presStyleCnt="13"/>
      <dgm:spPr/>
    </dgm:pt>
    <dgm:pt modelId="{8C05E53A-FAC3-D042-8820-AD600B01D625}" type="pres">
      <dgm:prSet presAssocID="{8B29B316-BB79-D247-8760-42911D676C9A}" presName="node" presStyleLbl="node1" presStyleIdx="4" presStyleCnt="13" custScaleX="166536" custScaleY="166536">
        <dgm:presLayoutVars>
          <dgm:bulletEnabled val="1"/>
        </dgm:presLayoutVars>
      </dgm:prSet>
      <dgm:spPr/>
    </dgm:pt>
    <dgm:pt modelId="{DF099E41-0B46-6644-BA02-8D15B82998E1}" type="pres">
      <dgm:prSet presAssocID="{8B29B316-BB79-D247-8760-42911D676C9A}" presName="dummy" presStyleCnt="0"/>
      <dgm:spPr/>
    </dgm:pt>
    <dgm:pt modelId="{1C6E7BC1-71D5-FB4C-B107-ABBBAEA3697D}" type="pres">
      <dgm:prSet presAssocID="{CC14F95D-A09A-BD4E-BF8E-C483801A23A7}" presName="sibTrans" presStyleLbl="sibTrans2D1" presStyleIdx="4" presStyleCnt="13"/>
      <dgm:spPr/>
    </dgm:pt>
    <dgm:pt modelId="{48CFAC10-5921-AC48-B038-E539ADB8E8DE}" type="pres">
      <dgm:prSet presAssocID="{4A05BB33-E885-B947-B269-6A19D7F76D7C}" presName="node" presStyleLbl="node1" presStyleIdx="5" presStyleCnt="13" custScaleX="166536" custScaleY="166536">
        <dgm:presLayoutVars>
          <dgm:bulletEnabled val="1"/>
        </dgm:presLayoutVars>
      </dgm:prSet>
      <dgm:spPr/>
    </dgm:pt>
    <dgm:pt modelId="{64A03FD1-ED1C-D545-BEFB-936E33069AB7}" type="pres">
      <dgm:prSet presAssocID="{4A05BB33-E885-B947-B269-6A19D7F76D7C}" presName="dummy" presStyleCnt="0"/>
      <dgm:spPr/>
    </dgm:pt>
    <dgm:pt modelId="{3D503602-B676-7A4A-A242-BBE100D89967}" type="pres">
      <dgm:prSet presAssocID="{750B64A4-4B15-3740-A44B-D33167A0972E}" presName="sibTrans" presStyleLbl="sibTrans2D1" presStyleIdx="5" presStyleCnt="13"/>
      <dgm:spPr/>
    </dgm:pt>
    <dgm:pt modelId="{0C6BBB4D-6A7C-4745-959F-1F193894029D}" type="pres">
      <dgm:prSet presAssocID="{A856667C-8E8D-BB40-A640-E40AB147F501}" presName="node" presStyleLbl="node1" presStyleIdx="6" presStyleCnt="13" custScaleX="166536" custScaleY="166536">
        <dgm:presLayoutVars>
          <dgm:bulletEnabled val="1"/>
        </dgm:presLayoutVars>
      </dgm:prSet>
      <dgm:spPr/>
    </dgm:pt>
    <dgm:pt modelId="{F1308556-3643-804E-801A-8E6D9D336066}" type="pres">
      <dgm:prSet presAssocID="{A856667C-8E8D-BB40-A640-E40AB147F501}" presName="dummy" presStyleCnt="0"/>
      <dgm:spPr/>
    </dgm:pt>
    <dgm:pt modelId="{61040EFB-47C9-E24D-9F60-26BB2E7EAA46}" type="pres">
      <dgm:prSet presAssocID="{2FB472C3-FD31-7C43-93A2-88F5D3CD62CE}" presName="sibTrans" presStyleLbl="sibTrans2D1" presStyleIdx="6" presStyleCnt="13"/>
      <dgm:spPr/>
    </dgm:pt>
    <dgm:pt modelId="{D9122345-B2D4-A74E-A63E-6BB4A8E39B83}" type="pres">
      <dgm:prSet presAssocID="{48384764-8F0A-7B44-9555-685A844EFFB3}" presName="node" presStyleLbl="node1" presStyleIdx="7" presStyleCnt="13" custScaleX="166536" custScaleY="166536">
        <dgm:presLayoutVars>
          <dgm:bulletEnabled val="1"/>
        </dgm:presLayoutVars>
      </dgm:prSet>
      <dgm:spPr/>
    </dgm:pt>
    <dgm:pt modelId="{56E7B3CE-B3EA-7D45-9B12-C9D3E43FC1F3}" type="pres">
      <dgm:prSet presAssocID="{48384764-8F0A-7B44-9555-685A844EFFB3}" presName="dummy" presStyleCnt="0"/>
      <dgm:spPr/>
    </dgm:pt>
    <dgm:pt modelId="{B43C2E9D-4FCE-6447-A209-3FEC25687A85}" type="pres">
      <dgm:prSet presAssocID="{D4F22141-1D4A-AA4D-BD7F-F731D434BAAC}" presName="sibTrans" presStyleLbl="sibTrans2D1" presStyleIdx="7" presStyleCnt="13"/>
      <dgm:spPr/>
    </dgm:pt>
    <dgm:pt modelId="{87194C5E-6CCE-624D-AD44-5FEB45C10084}" type="pres">
      <dgm:prSet presAssocID="{DE6939DA-10E9-B343-8020-9EF506E31ABB}" presName="node" presStyleLbl="node1" presStyleIdx="8" presStyleCnt="13" custScaleX="166536" custScaleY="166536">
        <dgm:presLayoutVars>
          <dgm:bulletEnabled val="1"/>
        </dgm:presLayoutVars>
      </dgm:prSet>
      <dgm:spPr/>
    </dgm:pt>
    <dgm:pt modelId="{524AF26C-6D52-3743-8942-26EAFE7199CB}" type="pres">
      <dgm:prSet presAssocID="{DE6939DA-10E9-B343-8020-9EF506E31ABB}" presName="dummy" presStyleCnt="0"/>
      <dgm:spPr/>
    </dgm:pt>
    <dgm:pt modelId="{0CA7F575-CE93-FE49-B308-F6681BDA2D5D}" type="pres">
      <dgm:prSet presAssocID="{A202DAD7-5C7A-C142-8A34-AF8583842BFB}" presName="sibTrans" presStyleLbl="sibTrans2D1" presStyleIdx="8" presStyleCnt="13"/>
      <dgm:spPr/>
    </dgm:pt>
    <dgm:pt modelId="{9D77027E-D304-904E-A2F2-D442EBF88546}" type="pres">
      <dgm:prSet presAssocID="{27B5F6C8-C094-134E-900D-7CEAB8C8239D}" presName="node" presStyleLbl="node1" presStyleIdx="9" presStyleCnt="13" custScaleX="166536" custScaleY="166536">
        <dgm:presLayoutVars>
          <dgm:bulletEnabled val="1"/>
        </dgm:presLayoutVars>
      </dgm:prSet>
      <dgm:spPr/>
    </dgm:pt>
    <dgm:pt modelId="{7F80E05E-8801-FC45-A5BB-50E9C219CC02}" type="pres">
      <dgm:prSet presAssocID="{27B5F6C8-C094-134E-900D-7CEAB8C8239D}" presName="dummy" presStyleCnt="0"/>
      <dgm:spPr/>
    </dgm:pt>
    <dgm:pt modelId="{90882A13-767F-6245-92EE-EF2C7B4C1242}" type="pres">
      <dgm:prSet presAssocID="{7863DD4B-E1E3-5141-A7D2-B11CF80889B9}" presName="sibTrans" presStyleLbl="sibTrans2D1" presStyleIdx="9" presStyleCnt="13"/>
      <dgm:spPr/>
    </dgm:pt>
    <dgm:pt modelId="{91001B62-7D26-7642-9640-5F7DCD6552E9}" type="pres">
      <dgm:prSet presAssocID="{91848352-71D5-C746-9251-986181B1955F}" presName="node" presStyleLbl="node1" presStyleIdx="10" presStyleCnt="13" custScaleX="166536" custScaleY="166536">
        <dgm:presLayoutVars>
          <dgm:bulletEnabled val="1"/>
        </dgm:presLayoutVars>
      </dgm:prSet>
      <dgm:spPr/>
    </dgm:pt>
    <dgm:pt modelId="{470323E0-C800-8349-853F-FC3D94A0F67D}" type="pres">
      <dgm:prSet presAssocID="{91848352-71D5-C746-9251-986181B1955F}" presName="dummy" presStyleCnt="0"/>
      <dgm:spPr/>
    </dgm:pt>
    <dgm:pt modelId="{8ECFB347-3972-5840-A8F1-D561579CC9D5}" type="pres">
      <dgm:prSet presAssocID="{5AC4A4C5-0A89-CF47-82D2-E65942334B8E}" presName="sibTrans" presStyleLbl="sibTrans2D1" presStyleIdx="10" presStyleCnt="13"/>
      <dgm:spPr/>
    </dgm:pt>
    <dgm:pt modelId="{93512879-3F2E-9B4B-84A7-F37DDBF67A86}" type="pres">
      <dgm:prSet presAssocID="{FE530014-0363-AA48-9E3A-6C72B661BC89}" presName="node" presStyleLbl="node1" presStyleIdx="11" presStyleCnt="13" custScaleX="166536" custScaleY="166536">
        <dgm:presLayoutVars>
          <dgm:bulletEnabled val="1"/>
        </dgm:presLayoutVars>
      </dgm:prSet>
      <dgm:spPr/>
    </dgm:pt>
    <dgm:pt modelId="{15A5FD9C-34D9-CB4A-B450-868FE67979A8}" type="pres">
      <dgm:prSet presAssocID="{FE530014-0363-AA48-9E3A-6C72B661BC89}" presName="dummy" presStyleCnt="0"/>
      <dgm:spPr/>
    </dgm:pt>
    <dgm:pt modelId="{F237346A-0D42-4C4D-9035-D0D4F6B61C3B}" type="pres">
      <dgm:prSet presAssocID="{D84BDCE4-4AE4-5C41-98EA-ACCB77F1436D}" presName="sibTrans" presStyleLbl="sibTrans2D1" presStyleIdx="11" presStyleCnt="13"/>
      <dgm:spPr/>
    </dgm:pt>
    <dgm:pt modelId="{5D9297CB-AB19-4345-BD95-5A29CE923C28}" type="pres">
      <dgm:prSet presAssocID="{CC2F1B8E-8558-2047-B299-7A46C5AC2B29}" presName="node" presStyleLbl="node1" presStyleIdx="12" presStyleCnt="13" custScaleX="166536" custScaleY="166536">
        <dgm:presLayoutVars>
          <dgm:bulletEnabled val="1"/>
        </dgm:presLayoutVars>
      </dgm:prSet>
      <dgm:spPr/>
    </dgm:pt>
    <dgm:pt modelId="{926B33FD-8B77-4045-9B75-ADEADE0CA805}" type="pres">
      <dgm:prSet presAssocID="{CC2F1B8E-8558-2047-B299-7A46C5AC2B29}" presName="dummy" presStyleCnt="0"/>
      <dgm:spPr/>
    </dgm:pt>
    <dgm:pt modelId="{F4CED05B-BF4B-F64F-AAC3-AEBFDA909674}" type="pres">
      <dgm:prSet presAssocID="{8442AA18-CE65-9A49-8183-73D0C97FCDA4}" presName="sibTrans" presStyleLbl="sibTrans2D1" presStyleIdx="12" presStyleCnt="13"/>
      <dgm:spPr/>
    </dgm:pt>
  </dgm:ptLst>
  <dgm:cxnLst>
    <dgm:cxn modelId="{118C000A-9813-D843-AA02-43E726E7844A}" type="presOf" srcId="{D84BDCE4-4AE4-5C41-98EA-ACCB77F1436D}" destId="{F237346A-0D42-4C4D-9035-D0D4F6B61C3B}" srcOrd="0" destOrd="0" presId="urn:microsoft.com/office/officeart/2005/8/layout/radial6"/>
    <dgm:cxn modelId="{4F0F6617-AA84-294A-943A-AD51415FF82C}" srcId="{8464B069-9732-714B-8925-1A0F5588B202}" destId="{FE530014-0363-AA48-9E3A-6C72B661BC89}" srcOrd="11" destOrd="0" parTransId="{DE561565-620D-4348-8CA1-5E3D6F637A68}" sibTransId="{D84BDCE4-4AE4-5C41-98EA-ACCB77F1436D}"/>
    <dgm:cxn modelId="{78FC5117-0F74-2E48-B4BC-30F19563A547}" type="presOf" srcId="{2FB472C3-FD31-7C43-93A2-88F5D3CD62CE}" destId="{61040EFB-47C9-E24D-9F60-26BB2E7EAA46}" srcOrd="0" destOrd="0" presId="urn:microsoft.com/office/officeart/2005/8/layout/radial6"/>
    <dgm:cxn modelId="{9FA5241A-09BF-E847-B919-509259CDA23C}" srcId="{8464B069-9732-714B-8925-1A0F5588B202}" destId="{27B5F6C8-C094-134E-900D-7CEAB8C8239D}" srcOrd="9" destOrd="0" parTransId="{C0A90720-0638-8B46-A38E-1A6B02307028}" sibTransId="{7863DD4B-E1E3-5141-A7D2-B11CF80889B9}"/>
    <dgm:cxn modelId="{7B3B431E-E9F4-8746-9333-C4F2FC4A1087}" srcId="{8464B069-9732-714B-8925-1A0F5588B202}" destId="{DE6939DA-10E9-B343-8020-9EF506E31ABB}" srcOrd="8" destOrd="0" parTransId="{5A58B66E-18D1-3F49-90E4-E3B8E57674E5}" sibTransId="{A202DAD7-5C7A-C142-8A34-AF8583842BFB}"/>
    <dgm:cxn modelId="{66E4461F-E78D-F949-9F70-24BF1848C564}" type="presOf" srcId="{59E1341D-68E5-5548-8BCD-636569195045}" destId="{9535C5AA-5E37-7E4E-BF7A-DEEF7A0FF137}" srcOrd="0" destOrd="0" presId="urn:microsoft.com/office/officeart/2005/8/layout/radial6"/>
    <dgm:cxn modelId="{45C9A325-52A3-6545-B736-533C793BC3AA}" type="presOf" srcId="{5E3155BB-3F16-C248-A19C-4EE755556EAC}" destId="{8A94AF2F-B700-2942-91F0-E8BE95FC9D4D}" srcOrd="0" destOrd="0" presId="urn:microsoft.com/office/officeart/2005/8/layout/radial6"/>
    <dgm:cxn modelId="{8F44385F-187B-1F4A-A232-B0EF3C863946}" type="presOf" srcId="{4A05BB33-E885-B947-B269-6A19D7F76D7C}" destId="{48CFAC10-5921-AC48-B038-E539ADB8E8DE}" srcOrd="0" destOrd="0" presId="urn:microsoft.com/office/officeart/2005/8/layout/radial6"/>
    <dgm:cxn modelId="{BDEF9441-2220-534B-8BDC-52E36C2F20FB}" srcId="{8464B069-9732-714B-8925-1A0F5588B202}" destId="{59E1341D-68E5-5548-8BCD-636569195045}" srcOrd="3" destOrd="0" parTransId="{972D5381-ABF0-354D-8AFF-4D4242FD0221}" sibTransId="{57019940-8121-3E4A-99D3-B7B57E42046A}"/>
    <dgm:cxn modelId="{E17D6A43-7CA7-0647-A466-F408A90221B5}" type="presOf" srcId="{91848352-71D5-C746-9251-986181B1955F}" destId="{91001B62-7D26-7642-9640-5F7DCD6552E9}" srcOrd="0" destOrd="0" presId="urn:microsoft.com/office/officeart/2005/8/layout/radial6"/>
    <dgm:cxn modelId="{5B431A44-C9B7-C049-8E8E-7808213D800B}" type="presOf" srcId="{8442AA18-CE65-9A49-8183-73D0C97FCDA4}" destId="{F4CED05B-BF4B-F64F-AAC3-AEBFDA909674}" srcOrd="0" destOrd="0" presId="urn:microsoft.com/office/officeart/2005/8/layout/radial6"/>
    <dgm:cxn modelId="{5ADCEE44-67B8-4849-922E-679A32254FC6}" type="presOf" srcId="{48384764-8F0A-7B44-9555-685A844EFFB3}" destId="{D9122345-B2D4-A74E-A63E-6BB4A8E39B83}" srcOrd="0" destOrd="0" presId="urn:microsoft.com/office/officeart/2005/8/layout/radial6"/>
    <dgm:cxn modelId="{F315CC46-C756-464D-AD23-F3E2D49BE85A}" type="presOf" srcId="{D4F22141-1D4A-AA4D-BD7F-F731D434BAAC}" destId="{B43C2E9D-4FCE-6447-A209-3FEC25687A85}" srcOrd="0" destOrd="0" presId="urn:microsoft.com/office/officeart/2005/8/layout/radial6"/>
    <dgm:cxn modelId="{532DF268-F110-5C41-BE02-848C65432290}" srcId="{5E3155BB-3F16-C248-A19C-4EE755556EAC}" destId="{8464B069-9732-714B-8925-1A0F5588B202}" srcOrd="0" destOrd="0" parTransId="{5A37740D-2AED-2F46-899C-5B3EA4FF8DA3}" sibTransId="{32811FC5-C8F4-6442-9DAA-C52CE829FBD5}"/>
    <dgm:cxn modelId="{C743D849-217F-D44A-ADAB-1D3E790AB854}" srcId="{8464B069-9732-714B-8925-1A0F5588B202}" destId="{61ACF5DD-996D-F54C-95FD-8E77FF0D3C14}" srcOrd="1" destOrd="0" parTransId="{9410FB32-ECB0-2942-9A3E-68F284812C86}" sibTransId="{3FA84932-EFF8-2544-BCC8-B90905EC8890}"/>
    <dgm:cxn modelId="{74DEE34D-6395-D441-84F6-02A708202FB6}" type="presOf" srcId="{4CA1230A-EE16-BA44-8BE7-CF1FFCF19C2F}" destId="{80BE617C-39A9-8A4B-8E49-9F98E4544F4E}" srcOrd="0" destOrd="0" presId="urn:microsoft.com/office/officeart/2005/8/layout/radial6"/>
    <dgm:cxn modelId="{1A124D4E-0B12-1B45-B40F-1331587CF688}" srcId="{8464B069-9732-714B-8925-1A0F5588B202}" destId="{A856667C-8E8D-BB40-A640-E40AB147F501}" srcOrd="6" destOrd="0" parTransId="{5DB6AA55-BA90-324E-9BC4-E52BF7283167}" sibTransId="{2FB472C3-FD31-7C43-93A2-88F5D3CD62CE}"/>
    <dgm:cxn modelId="{DDB8B372-6B3A-D344-85AE-9A78D8CA08CF}" type="presOf" srcId="{FE530014-0363-AA48-9E3A-6C72B661BC89}" destId="{93512879-3F2E-9B4B-84A7-F37DDBF67A86}" srcOrd="0" destOrd="0" presId="urn:microsoft.com/office/officeart/2005/8/layout/radial6"/>
    <dgm:cxn modelId="{615EF753-2495-184C-95B2-980616D9C86A}" type="presOf" srcId="{57019940-8121-3E4A-99D3-B7B57E42046A}" destId="{26DCC75D-1BAE-C347-9388-5F53BA6EAF2B}" srcOrd="0" destOrd="0" presId="urn:microsoft.com/office/officeart/2005/8/layout/radial6"/>
    <dgm:cxn modelId="{5818A374-18A4-DC4E-8FCD-384EA01A1B89}" type="presOf" srcId="{2DAEC178-3699-074A-9A94-0B3E4D820449}" destId="{75358DD6-B154-6F4D-A39E-CE91AD0743F3}" srcOrd="0" destOrd="0" presId="urn:microsoft.com/office/officeart/2005/8/layout/radial6"/>
    <dgm:cxn modelId="{94FA0058-31E8-394F-9A9B-F5A566463F46}" type="presOf" srcId="{61ACF5DD-996D-F54C-95FD-8E77FF0D3C14}" destId="{0144A0B5-3226-7A44-BD90-AE2588A8437E}" srcOrd="0" destOrd="0" presId="urn:microsoft.com/office/officeart/2005/8/layout/radial6"/>
    <dgm:cxn modelId="{373B6158-9F6C-E345-9999-19D08AAF6C40}" type="presOf" srcId="{8464B069-9732-714B-8925-1A0F5588B202}" destId="{D834A29F-714C-7440-A030-FC370B9D16E6}" srcOrd="0" destOrd="0" presId="urn:microsoft.com/office/officeart/2005/8/layout/radial6"/>
    <dgm:cxn modelId="{E5648079-9F42-E348-AE76-F5FD5E5FB4B5}" type="presOf" srcId="{8B29B316-BB79-D247-8760-42911D676C9A}" destId="{8C05E53A-FAC3-D042-8820-AD600B01D625}" srcOrd="0" destOrd="0" presId="urn:microsoft.com/office/officeart/2005/8/layout/radial6"/>
    <dgm:cxn modelId="{695AFB59-A2EE-1E43-9176-91340D13D541}" type="presOf" srcId="{7863DD4B-E1E3-5141-A7D2-B11CF80889B9}" destId="{90882A13-767F-6245-92EE-EF2C7B4C1242}" srcOrd="0" destOrd="0" presId="urn:microsoft.com/office/officeart/2005/8/layout/radial6"/>
    <dgm:cxn modelId="{91109B7E-B103-944A-BF8C-B95D9E3BB9C6}" type="presOf" srcId="{3FA84932-EFF8-2544-BCC8-B90905EC8890}" destId="{7C8EC2B5-D1F4-2547-AB40-E23D9314F817}" srcOrd="0" destOrd="0" presId="urn:microsoft.com/office/officeart/2005/8/layout/radial6"/>
    <dgm:cxn modelId="{9884537F-9A24-7E4B-8A98-34513895BEB9}" type="presOf" srcId="{DE6939DA-10E9-B343-8020-9EF506E31ABB}" destId="{87194C5E-6CCE-624D-AD44-5FEB45C10084}" srcOrd="0" destOrd="0" presId="urn:microsoft.com/office/officeart/2005/8/layout/radial6"/>
    <dgm:cxn modelId="{7C491E84-B184-8A4B-AF21-671BD6447D47}" type="presOf" srcId="{A202DAD7-5C7A-C142-8A34-AF8583842BFB}" destId="{0CA7F575-CE93-FE49-B308-F6681BDA2D5D}" srcOrd="0" destOrd="0" presId="urn:microsoft.com/office/officeart/2005/8/layout/radial6"/>
    <dgm:cxn modelId="{1C15A384-BF99-6646-8E71-4C8D226D19B8}" srcId="{8464B069-9732-714B-8925-1A0F5588B202}" destId="{91848352-71D5-C746-9251-986181B1955F}" srcOrd="10" destOrd="0" parTransId="{EAA7C938-BD7C-154D-8C02-D503BAD0E4BD}" sibTransId="{5AC4A4C5-0A89-CF47-82D2-E65942334B8E}"/>
    <dgm:cxn modelId="{0F5DA387-E670-1741-9432-DC287DADFBB9}" type="presOf" srcId="{27B5F6C8-C094-134E-900D-7CEAB8C8239D}" destId="{9D77027E-D304-904E-A2F2-D442EBF88546}" srcOrd="0" destOrd="0" presId="urn:microsoft.com/office/officeart/2005/8/layout/radial6"/>
    <dgm:cxn modelId="{ADD5388D-32CE-3C48-BCB2-2C2D014B1540}" type="presOf" srcId="{750B64A4-4B15-3740-A44B-D33167A0972E}" destId="{3D503602-B676-7A4A-A242-BBE100D89967}" srcOrd="0" destOrd="0" presId="urn:microsoft.com/office/officeart/2005/8/layout/radial6"/>
    <dgm:cxn modelId="{98F8338F-0E41-DE40-82C2-9DECF52EBFB4}" srcId="{8464B069-9732-714B-8925-1A0F5588B202}" destId="{1847A51C-9892-D646-8E09-4CBFFF42999C}" srcOrd="0" destOrd="0" parTransId="{D01371BD-A02C-7C4F-BDB4-672388EC76C2}" sibTransId="{4CA1230A-EE16-BA44-8BE7-CF1FFCF19C2F}"/>
    <dgm:cxn modelId="{C8CAD691-54D9-B24E-B828-143B7ED59810}" srcId="{8464B069-9732-714B-8925-1A0F5588B202}" destId="{2DAEC178-3699-074A-9A94-0B3E4D820449}" srcOrd="2" destOrd="0" parTransId="{0F275269-DFB3-C746-8BAD-39C071A363D5}" sibTransId="{719E5775-A50A-494D-83A0-F7E86FC90576}"/>
    <dgm:cxn modelId="{DCF34CA8-1679-4742-A00D-8D0D903E27CF}" srcId="{8464B069-9732-714B-8925-1A0F5588B202}" destId="{8B29B316-BB79-D247-8760-42911D676C9A}" srcOrd="4" destOrd="0" parTransId="{22267AA5-A035-0F43-81E2-1C63B9145FFF}" sibTransId="{CC14F95D-A09A-BD4E-BF8E-C483801A23A7}"/>
    <dgm:cxn modelId="{3D7D29A9-14D1-2244-90D1-9224B3524F4C}" srcId="{8464B069-9732-714B-8925-1A0F5588B202}" destId="{4A05BB33-E885-B947-B269-6A19D7F76D7C}" srcOrd="5" destOrd="0" parTransId="{378FAC4C-A9B2-814A-92DB-6282BF714828}" sibTransId="{750B64A4-4B15-3740-A44B-D33167A0972E}"/>
    <dgm:cxn modelId="{035875C4-EE2F-174F-AA5C-1623F6814825}" type="presOf" srcId="{5AC4A4C5-0A89-CF47-82D2-E65942334B8E}" destId="{8ECFB347-3972-5840-A8F1-D561579CC9D5}" srcOrd="0" destOrd="0" presId="urn:microsoft.com/office/officeart/2005/8/layout/radial6"/>
    <dgm:cxn modelId="{B86521D4-242F-6644-810D-BCB8623DBE9B}" type="presOf" srcId="{719E5775-A50A-494D-83A0-F7E86FC90576}" destId="{F34CADFB-1881-7C4E-96B0-451632C8D733}" srcOrd="0" destOrd="0" presId="urn:microsoft.com/office/officeart/2005/8/layout/radial6"/>
    <dgm:cxn modelId="{5BD265DC-CF46-2340-AFF2-9C7C5F8E6A74}" type="presOf" srcId="{CC14F95D-A09A-BD4E-BF8E-C483801A23A7}" destId="{1C6E7BC1-71D5-FB4C-B107-ABBBAEA3697D}" srcOrd="0" destOrd="0" presId="urn:microsoft.com/office/officeart/2005/8/layout/radial6"/>
    <dgm:cxn modelId="{C28B1BE5-E353-664E-BABB-E1CBDDD725D9}" type="presOf" srcId="{CC2F1B8E-8558-2047-B299-7A46C5AC2B29}" destId="{5D9297CB-AB19-4345-BD95-5A29CE923C28}" srcOrd="0" destOrd="0" presId="urn:microsoft.com/office/officeart/2005/8/layout/radial6"/>
    <dgm:cxn modelId="{5E3ED9E6-29A2-4B45-9C6D-CC5C2E6B3CBF}" type="presOf" srcId="{1847A51C-9892-D646-8E09-4CBFFF42999C}" destId="{3EB367A0-0F18-C247-A185-4D6A1708997D}" srcOrd="0" destOrd="0" presId="urn:microsoft.com/office/officeart/2005/8/layout/radial6"/>
    <dgm:cxn modelId="{B9E70CE8-2208-D841-8F56-BE58238AC25E}" srcId="{8464B069-9732-714B-8925-1A0F5588B202}" destId="{48384764-8F0A-7B44-9555-685A844EFFB3}" srcOrd="7" destOrd="0" parTransId="{8C19A3A2-3297-1949-BF48-8EEB92587D24}" sibTransId="{D4F22141-1D4A-AA4D-BD7F-F731D434BAAC}"/>
    <dgm:cxn modelId="{40A15EF8-562A-684B-B1F0-F7E089E620D6}" srcId="{8464B069-9732-714B-8925-1A0F5588B202}" destId="{CC2F1B8E-8558-2047-B299-7A46C5AC2B29}" srcOrd="12" destOrd="0" parTransId="{65FF0FEC-622B-5942-9111-C4A904E96510}" sibTransId="{8442AA18-CE65-9A49-8183-73D0C97FCDA4}"/>
    <dgm:cxn modelId="{7DFF8FF9-6E8B-FC4A-85F4-B75E13622243}" type="presOf" srcId="{A856667C-8E8D-BB40-A640-E40AB147F501}" destId="{0C6BBB4D-6A7C-4745-959F-1F193894029D}" srcOrd="0" destOrd="0" presId="urn:microsoft.com/office/officeart/2005/8/layout/radial6"/>
    <dgm:cxn modelId="{B4E0D91C-85AD-834A-87CA-365E81E3A4C0}" type="presParOf" srcId="{8A94AF2F-B700-2942-91F0-E8BE95FC9D4D}" destId="{D834A29F-714C-7440-A030-FC370B9D16E6}" srcOrd="0" destOrd="0" presId="urn:microsoft.com/office/officeart/2005/8/layout/radial6"/>
    <dgm:cxn modelId="{CA24C81A-A201-4B46-9803-E56CA5D39375}" type="presParOf" srcId="{8A94AF2F-B700-2942-91F0-E8BE95FC9D4D}" destId="{3EB367A0-0F18-C247-A185-4D6A1708997D}" srcOrd="1" destOrd="0" presId="urn:microsoft.com/office/officeart/2005/8/layout/radial6"/>
    <dgm:cxn modelId="{7D27F661-3B9B-C04E-82E7-5E2C457E0D66}" type="presParOf" srcId="{8A94AF2F-B700-2942-91F0-E8BE95FC9D4D}" destId="{6E0C73F1-9FFE-A345-A4F7-5F1D605E65B8}" srcOrd="2" destOrd="0" presId="urn:microsoft.com/office/officeart/2005/8/layout/radial6"/>
    <dgm:cxn modelId="{F4C035EB-83BA-4F4A-B398-FE7D55405FB0}" type="presParOf" srcId="{8A94AF2F-B700-2942-91F0-E8BE95FC9D4D}" destId="{80BE617C-39A9-8A4B-8E49-9F98E4544F4E}" srcOrd="3" destOrd="0" presId="urn:microsoft.com/office/officeart/2005/8/layout/radial6"/>
    <dgm:cxn modelId="{14B96BE7-3F71-A04D-9382-62790013F879}" type="presParOf" srcId="{8A94AF2F-B700-2942-91F0-E8BE95FC9D4D}" destId="{0144A0B5-3226-7A44-BD90-AE2588A8437E}" srcOrd="4" destOrd="0" presId="urn:microsoft.com/office/officeart/2005/8/layout/radial6"/>
    <dgm:cxn modelId="{125B23ED-5CBC-4240-8E99-E1B1E63CEB25}" type="presParOf" srcId="{8A94AF2F-B700-2942-91F0-E8BE95FC9D4D}" destId="{080643C2-083A-1B45-9C08-4C8A619241DC}" srcOrd="5" destOrd="0" presId="urn:microsoft.com/office/officeart/2005/8/layout/radial6"/>
    <dgm:cxn modelId="{1271F400-7E37-ED4B-B162-09E20394845B}" type="presParOf" srcId="{8A94AF2F-B700-2942-91F0-E8BE95FC9D4D}" destId="{7C8EC2B5-D1F4-2547-AB40-E23D9314F817}" srcOrd="6" destOrd="0" presId="urn:microsoft.com/office/officeart/2005/8/layout/radial6"/>
    <dgm:cxn modelId="{514CCEE4-4043-6949-9F31-D1E9303A1552}" type="presParOf" srcId="{8A94AF2F-B700-2942-91F0-E8BE95FC9D4D}" destId="{75358DD6-B154-6F4D-A39E-CE91AD0743F3}" srcOrd="7" destOrd="0" presId="urn:microsoft.com/office/officeart/2005/8/layout/radial6"/>
    <dgm:cxn modelId="{FAB9832D-24BC-1041-BC33-C796EEDF03DF}" type="presParOf" srcId="{8A94AF2F-B700-2942-91F0-E8BE95FC9D4D}" destId="{55EAA9B8-6D91-DF43-95E5-DEE28E59466B}" srcOrd="8" destOrd="0" presId="urn:microsoft.com/office/officeart/2005/8/layout/radial6"/>
    <dgm:cxn modelId="{FEF5DFE8-993F-1E47-89E0-919B3937C237}" type="presParOf" srcId="{8A94AF2F-B700-2942-91F0-E8BE95FC9D4D}" destId="{F34CADFB-1881-7C4E-96B0-451632C8D733}" srcOrd="9" destOrd="0" presId="urn:microsoft.com/office/officeart/2005/8/layout/radial6"/>
    <dgm:cxn modelId="{08D69B62-7EF5-4047-8F88-3094E3641F1B}" type="presParOf" srcId="{8A94AF2F-B700-2942-91F0-E8BE95FC9D4D}" destId="{9535C5AA-5E37-7E4E-BF7A-DEEF7A0FF137}" srcOrd="10" destOrd="0" presId="urn:microsoft.com/office/officeart/2005/8/layout/radial6"/>
    <dgm:cxn modelId="{7B89BCC5-5646-0B46-BBFE-01A7A5E9AEC7}" type="presParOf" srcId="{8A94AF2F-B700-2942-91F0-E8BE95FC9D4D}" destId="{C66E7D09-826D-D346-943E-DDF123ADC76B}" srcOrd="11" destOrd="0" presId="urn:microsoft.com/office/officeart/2005/8/layout/radial6"/>
    <dgm:cxn modelId="{F4B9B207-A40E-3D48-87DD-F237B5FE9D5E}" type="presParOf" srcId="{8A94AF2F-B700-2942-91F0-E8BE95FC9D4D}" destId="{26DCC75D-1BAE-C347-9388-5F53BA6EAF2B}" srcOrd="12" destOrd="0" presId="urn:microsoft.com/office/officeart/2005/8/layout/radial6"/>
    <dgm:cxn modelId="{D37BBF4A-406A-194A-B4AC-784818322A66}" type="presParOf" srcId="{8A94AF2F-B700-2942-91F0-E8BE95FC9D4D}" destId="{8C05E53A-FAC3-D042-8820-AD600B01D625}" srcOrd="13" destOrd="0" presId="urn:microsoft.com/office/officeart/2005/8/layout/radial6"/>
    <dgm:cxn modelId="{F12FF822-C9CB-AD49-BA9A-488664529BC8}" type="presParOf" srcId="{8A94AF2F-B700-2942-91F0-E8BE95FC9D4D}" destId="{DF099E41-0B46-6644-BA02-8D15B82998E1}" srcOrd="14" destOrd="0" presId="urn:microsoft.com/office/officeart/2005/8/layout/radial6"/>
    <dgm:cxn modelId="{6600222F-755B-3E4D-AB6B-8E8AF583CBF0}" type="presParOf" srcId="{8A94AF2F-B700-2942-91F0-E8BE95FC9D4D}" destId="{1C6E7BC1-71D5-FB4C-B107-ABBBAEA3697D}" srcOrd="15" destOrd="0" presId="urn:microsoft.com/office/officeart/2005/8/layout/radial6"/>
    <dgm:cxn modelId="{02F05636-97B1-3049-91CA-E53A65FEC93A}" type="presParOf" srcId="{8A94AF2F-B700-2942-91F0-E8BE95FC9D4D}" destId="{48CFAC10-5921-AC48-B038-E539ADB8E8DE}" srcOrd="16" destOrd="0" presId="urn:microsoft.com/office/officeart/2005/8/layout/radial6"/>
    <dgm:cxn modelId="{F8C41315-D489-B64E-BE4A-B4E05514D7EF}" type="presParOf" srcId="{8A94AF2F-B700-2942-91F0-E8BE95FC9D4D}" destId="{64A03FD1-ED1C-D545-BEFB-936E33069AB7}" srcOrd="17" destOrd="0" presId="urn:microsoft.com/office/officeart/2005/8/layout/radial6"/>
    <dgm:cxn modelId="{8E61FB77-36B2-504C-954C-C87CC651D6DA}" type="presParOf" srcId="{8A94AF2F-B700-2942-91F0-E8BE95FC9D4D}" destId="{3D503602-B676-7A4A-A242-BBE100D89967}" srcOrd="18" destOrd="0" presId="urn:microsoft.com/office/officeart/2005/8/layout/radial6"/>
    <dgm:cxn modelId="{79225ED8-A564-8D40-BE4D-1B8BA9C2D725}" type="presParOf" srcId="{8A94AF2F-B700-2942-91F0-E8BE95FC9D4D}" destId="{0C6BBB4D-6A7C-4745-959F-1F193894029D}" srcOrd="19" destOrd="0" presId="urn:microsoft.com/office/officeart/2005/8/layout/radial6"/>
    <dgm:cxn modelId="{E41E977C-660B-2B4E-A89D-528807BDF60A}" type="presParOf" srcId="{8A94AF2F-B700-2942-91F0-E8BE95FC9D4D}" destId="{F1308556-3643-804E-801A-8E6D9D336066}" srcOrd="20" destOrd="0" presId="urn:microsoft.com/office/officeart/2005/8/layout/radial6"/>
    <dgm:cxn modelId="{CB1AF4A6-F247-184E-B35E-F569318BD9DC}" type="presParOf" srcId="{8A94AF2F-B700-2942-91F0-E8BE95FC9D4D}" destId="{61040EFB-47C9-E24D-9F60-26BB2E7EAA46}" srcOrd="21" destOrd="0" presId="urn:microsoft.com/office/officeart/2005/8/layout/radial6"/>
    <dgm:cxn modelId="{8883FF50-879A-334C-AAB0-946AA8280FBA}" type="presParOf" srcId="{8A94AF2F-B700-2942-91F0-E8BE95FC9D4D}" destId="{D9122345-B2D4-A74E-A63E-6BB4A8E39B83}" srcOrd="22" destOrd="0" presId="urn:microsoft.com/office/officeart/2005/8/layout/radial6"/>
    <dgm:cxn modelId="{0A7E2F8A-3278-1140-91B7-1F5E818D72F1}" type="presParOf" srcId="{8A94AF2F-B700-2942-91F0-E8BE95FC9D4D}" destId="{56E7B3CE-B3EA-7D45-9B12-C9D3E43FC1F3}" srcOrd="23" destOrd="0" presId="urn:microsoft.com/office/officeart/2005/8/layout/radial6"/>
    <dgm:cxn modelId="{E0F76E21-0821-BE40-B209-FF51C0BA2D67}" type="presParOf" srcId="{8A94AF2F-B700-2942-91F0-E8BE95FC9D4D}" destId="{B43C2E9D-4FCE-6447-A209-3FEC25687A85}" srcOrd="24" destOrd="0" presId="urn:microsoft.com/office/officeart/2005/8/layout/radial6"/>
    <dgm:cxn modelId="{2B3AFEB4-84C0-FA4E-95A9-71FEADB16217}" type="presParOf" srcId="{8A94AF2F-B700-2942-91F0-E8BE95FC9D4D}" destId="{87194C5E-6CCE-624D-AD44-5FEB45C10084}" srcOrd="25" destOrd="0" presId="urn:microsoft.com/office/officeart/2005/8/layout/radial6"/>
    <dgm:cxn modelId="{FC9DD31A-405F-FE41-8C1D-40D866764FC5}" type="presParOf" srcId="{8A94AF2F-B700-2942-91F0-E8BE95FC9D4D}" destId="{524AF26C-6D52-3743-8942-26EAFE7199CB}" srcOrd="26" destOrd="0" presId="urn:microsoft.com/office/officeart/2005/8/layout/radial6"/>
    <dgm:cxn modelId="{0F948AFC-AF56-5E42-B2C6-B74A9B41BDE5}" type="presParOf" srcId="{8A94AF2F-B700-2942-91F0-E8BE95FC9D4D}" destId="{0CA7F575-CE93-FE49-B308-F6681BDA2D5D}" srcOrd="27" destOrd="0" presId="urn:microsoft.com/office/officeart/2005/8/layout/radial6"/>
    <dgm:cxn modelId="{12D476CD-0341-FF41-8D96-CA195A2A1F6E}" type="presParOf" srcId="{8A94AF2F-B700-2942-91F0-E8BE95FC9D4D}" destId="{9D77027E-D304-904E-A2F2-D442EBF88546}" srcOrd="28" destOrd="0" presId="urn:microsoft.com/office/officeart/2005/8/layout/radial6"/>
    <dgm:cxn modelId="{627C71E5-73B4-F340-8CDB-67B37E773822}" type="presParOf" srcId="{8A94AF2F-B700-2942-91F0-E8BE95FC9D4D}" destId="{7F80E05E-8801-FC45-A5BB-50E9C219CC02}" srcOrd="29" destOrd="0" presId="urn:microsoft.com/office/officeart/2005/8/layout/radial6"/>
    <dgm:cxn modelId="{98BE59E6-F4EE-2C4D-86C6-A8F8382774F4}" type="presParOf" srcId="{8A94AF2F-B700-2942-91F0-E8BE95FC9D4D}" destId="{90882A13-767F-6245-92EE-EF2C7B4C1242}" srcOrd="30" destOrd="0" presId="urn:microsoft.com/office/officeart/2005/8/layout/radial6"/>
    <dgm:cxn modelId="{2CA6CF7A-A100-3248-B32F-C5B4339D8241}" type="presParOf" srcId="{8A94AF2F-B700-2942-91F0-E8BE95FC9D4D}" destId="{91001B62-7D26-7642-9640-5F7DCD6552E9}" srcOrd="31" destOrd="0" presId="urn:microsoft.com/office/officeart/2005/8/layout/radial6"/>
    <dgm:cxn modelId="{9AD491C0-0783-C348-9BB7-F154366C7212}" type="presParOf" srcId="{8A94AF2F-B700-2942-91F0-E8BE95FC9D4D}" destId="{470323E0-C800-8349-853F-FC3D94A0F67D}" srcOrd="32" destOrd="0" presId="urn:microsoft.com/office/officeart/2005/8/layout/radial6"/>
    <dgm:cxn modelId="{4C7DD10F-D1F0-654B-B425-E53C239BDE16}" type="presParOf" srcId="{8A94AF2F-B700-2942-91F0-E8BE95FC9D4D}" destId="{8ECFB347-3972-5840-A8F1-D561579CC9D5}" srcOrd="33" destOrd="0" presId="urn:microsoft.com/office/officeart/2005/8/layout/radial6"/>
    <dgm:cxn modelId="{01F5FCEA-4C4F-834F-8A35-728EDDE91E02}" type="presParOf" srcId="{8A94AF2F-B700-2942-91F0-E8BE95FC9D4D}" destId="{93512879-3F2E-9B4B-84A7-F37DDBF67A86}" srcOrd="34" destOrd="0" presId="urn:microsoft.com/office/officeart/2005/8/layout/radial6"/>
    <dgm:cxn modelId="{B8A0C11E-3041-C645-853C-A8DE7416214D}" type="presParOf" srcId="{8A94AF2F-B700-2942-91F0-E8BE95FC9D4D}" destId="{15A5FD9C-34D9-CB4A-B450-868FE67979A8}" srcOrd="35" destOrd="0" presId="urn:microsoft.com/office/officeart/2005/8/layout/radial6"/>
    <dgm:cxn modelId="{9D8A3D85-0B69-7C42-9A60-5D4CFA4EACF6}" type="presParOf" srcId="{8A94AF2F-B700-2942-91F0-E8BE95FC9D4D}" destId="{F237346A-0D42-4C4D-9035-D0D4F6B61C3B}" srcOrd="36" destOrd="0" presId="urn:microsoft.com/office/officeart/2005/8/layout/radial6"/>
    <dgm:cxn modelId="{A763E1EA-30B0-004B-B0C3-358C4C0B4888}" type="presParOf" srcId="{8A94AF2F-B700-2942-91F0-E8BE95FC9D4D}" destId="{5D9297CB-AB19-4345-BD95-5A29CE923C28}" srcOrd="37" destOrd="0" presId="urn:microsoft.com/office/officeart/2005/8/layout/radial6"/>
    <dgm:cxn modelId="{EB7C6C04-CEC1-FA4B-BE72-52620697A0B4}" type="presParOf" srcId="{8A94AF2F-B700-2942-91F0-E8BE95FC9D4D}" destId="{926B33FD-8B77-4045-9B75-ADEADE0CA805}" srcOrd="38" destOrd="0" presId="urn:microsoft.com/office/officeart/2005/8/layout/radial6"/>
    <dgm:cxn modelId="{EDD31A44-1D07-2340-837E-94A6D6ACE59E}" type="presParOf" srcId="{8A94AF2F-B700-2942-91F0-E8BE95FC9D4D}" destId="{F4CED05B-BF4B-F64F-AAC3-AEBFDA909674}" srcOrd="3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CED05B-BF4B-F64F-AAC3-AEBFDA909674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14538462"/>
            <a:gd name="adj2" fmla="val 16200000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37346A-0D42-4C4D-9035-D0D4F6B61C3B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12876923"/>
            <a:gd name="adj2" fmla="val 14538462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FB347-3972-5840-A8F1-D561579CC9D5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11215385"/>
            <a:gd name="adj2" fmla="val 12876923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882A13-767F-6245-92EE-EF2C7B4C1242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9553846"/>
            <a:gd name="adj2" fmla="val 11215385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A7F575-CE93-FE49-B308-F6681BDA2D5D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7892308"/>
            <a:gd name="adj2" fmla="val 9553846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C2E9D-4FCE-6447-A209-3FEC25687A85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6230769"/>
            <a:gd name="adj2" fmla="val 7892308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040EFB-47C9-E24D-9F60-26BB2E7EAA46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4569231"/>
            <a:gd name="adj2" fmla="val 6230769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503602-B676-7A4A-A242-BBE100D89967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2907692"/>
            <a:gd name="adj2" fmla="val 4569231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6E7BC1-71D5-FB4C-B107-ABBBAEA3697D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1246154"/>
            <a:gd name="adj2" fmla="val 2907692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DCC75D-1BAE-C347-9388-5F53BA6EAF2B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21184615"/>
            <a:gd name="adj2" fmla="val 1246154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4CADFB-1881-7C4E-96B0-451632C8D733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19523077"/>
            <a:gd name="adj2" fmla="val 21184615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8EC2B5-D1F4-2547-AB40-E23D9314F817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17861538"/>
            <a:gd name="adj2" fmla="val 19523077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BE617C-39A9-8A4B-8E49-9F98E4544F4E}">
      <dsp:nvSpPr>
        <dsp:cNvPr id="0" name=""/>
        <dsp:cNvSpPr/>
      </dsp:nvSpPr>
      <dsp:spPr>
        <a:xfrm>
          <a:off x="740184" y="370981"/>
          <a:ext cx="5367693" cy="5367693"/>
        </a:xfrm>
        <a:prstGeom prst="blockArc">
          <a:avLst>
            <a:gd name="adj1" fmla="val 16200000"/>
            <a:gd name="adj2" fmla="val 17861538"/>
            <a:gd name="adj3" fmla="val 212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34A29F-714C-7440-A030-FC370B9D16E6}">
      <dsp:nvSpPr>
        <dsp:cNvPr id="0" name=""/>
        <dsp:cNvSpPr/>
      </dsp:nvSpPr>
      <dsp:spPr>
        <a:xfrm>
          <a:off x="2915790" y="2546587"/>
          <a:ext cx="1016480" cy="10164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PowerCLI</a:t>
          </a:r>
        </a:p>
      </dsp:txBody>
      <dsp:txXfrm>
        <a:off x="3064650" y="2695447"/>
        <a:ext cx="718760" cy="718760"/>
      </dsp:txXfrm>
    </dsp:sp>
    <dsp:sp modelId="{3EB367A0-0F18-C247-A185-4D6A1708997D}">
      <dsp:nvSpPr>
        <dsp:cNvPr id="0" name=""/>
        <dsp:cNvSpPr/>
      </dsp:nvSpPr>
      <dsp:spPr>
        <a:xfrm>
          <a:off x="2763316" y="-261167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vCenter</a:t>
          </a:r>
          <a:endParaRPr lang="en-US" sz="1200" kern="1200" dirty="0"/>
        </a:p>
      </dsp:txBody>
      <dsp:txXfrm>
        <a:off x="2956835" y="-67648"/>
        <a:ext cx="934390" cy="934390"/>
      </dsp:txXfrm>
    </dsp:sp>
    <dsp:sp modelId="{0144A0B5-3226-7A44-BD90-AE2588A8437E}">
      <dsp:nvSpPr>
        <dsp:cNvPr id="0" name=""/>
        <dsp:cNvSpPr/>
      </dsp:nvSpPr>
      <dsp:spPr>
        <a:xfrm>
          <a:off x="3997287" y="42978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vROps</a:t>
          </a:r>
          <a:endParaRPr lang="en-US" sz="1200" kern="1200" dirty="0"/>
        </a:p>
      </dsp:txBody>
      <dsp:txXfrm>
        <a:off x="4190806" y="236497"/>
        <a:ext cx="934390" cy="934390"/>
      </dsp:txXfrm>
    </dsp:sp>
    <dsp:sp modelId="{75358DD6-B154-6F4D-A39E-CE91AD0743F3}">
      <dsp:nvSpPr>
        <dsp:cNvPr id="0" name=""/>
        <dsp:cNvSpPr/>
      </dsp:nvSpPr>
      <dsp:spPr>
        <a:xfrm>
          <a:off x="4948570" y="885741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VSAN</a:t>
          </a:r>
        </a:p>
      </dsp:txBody>
      <dsp:txXfrm>
        <a:off x="5142089" y="1079260"/>
        <a:ext cx="934390" cy="934390"/>
      </dsp:txXfrm>
    </dsp:sp>
    <dsp:sp modelId="{9535C5AA-5E37-7E4E-BF7A-DEEF7A0FF137}">
      <dsp:nvSpPr>
        <dsp:cNvPr id="0" name=""/>
        <dsp:cNvSpPr/>
      </dsp:nvSpPr>
      <dsp:spPr>
        <a:xfrm>
          <a:off x="5399238" y="2074054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Update Manager</a:t>
          </a:r>
        </a:p>
      </dsp:txBody>
      <dsp:txXfrm>
        <a:off x="5592757" y="2267573"/>
        <a:ext cx="934390" cy="934390"/>
      </dsp:txXfrm>
    </dsp:sp>
    <dsp:sp modelId="{8C05E53A-FAC3-D042-8820-AD600B01D625}">
      <dsp:nvSpPr>
        <dsp:cNvPr id="0" name=""/>
        <dsp:cNvSpPr/>
      </dsp:nvSpPr>
      <dsp:spPr>
        <a:xfrm>
          <a:off x="5246048" y="3335689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SRM</a:t>
          </a:r>
        </a:p>
      </dsp:txBody>
      <dsp:txXfrm>
        <a:off x="5439567" y="3529208"/>
        <a:ext cx="934390" cy="934390"/>
      </dsp:txXfrm>
    </dsp:sp>
    <dsp:sp modelId="{48CFAC10-5921-AC48-B038-E539ADB8E8DE}">
      <dsp:nvSpPr>
        <dsp:cNvPr id="0" name=""/>
        <dsp:cNvSpPr/>
      </dsp:nvSpPr>
      <dsp:spPr>
        <a:xfrm>
          <a:off x="4524094" y="4381620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NSX-T</a:t>
          </a:r>
        </a:p>
      </dsp:txBody>
      <dsp:txXfrm>
        <a:off x="4717613" y="4575139"/>
        <a:ext cx="934390" cy="934390"/>
      </dsp:txXfrm>
    </dsp:sp>
    <dsp:sp modelId="{0C6BBB4D-6A7C-4745-959F-1F193894029D}">
      <dsp:nvSpPr>
        <dsp:cNvPr id="0" name=""/>
        <dsp:cNvSpPr/>
      </dsp:nvSpPr>
      <dsp:spPr>
        <a:xfrm>
          <a:off x="3398767" y="4972237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VMware Cloud on AWS</a:t>
          </a:r>
        </a:p>
      </dsp:txBody>
      <dsp:txXfrm>
        <a:off x="3592286" y="5165756"/>
        <a:ext cx="934390" cy="934390"/>
      </dsp:txXfrm>
    </dsp:sp>
    <dsp:sp modelId="{D9122345-B2D4-A74E-A63E-6BB4A8E39B83}">
      <dsp:nvSpPr>
        <dsp:cNvPr id="0" name=""/>
        <dsp:cNvSpPr/>
      </dsp:nvSpPr>
      <dsp:spPr>
        <a:xfrm>
          <a:off x="2127866" y="4972237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vCD</a:t>
          </a:r>
        </a:p>
      </dsp:txBody>
      <dsp:txXfrm>
        <a:off x="2321385" y="5165756"/>
        <a:ext cx="934390" cy="934390"/>
      </dsp:txXfrm>
    </dsp:sp>
    <dsp:sp modelId="{87194C5E-6CCE-624D-AD44-5FEB45C10084}">
      <dsp:nvSpPr>
        <dsp:cNvPr id="0" name=""/>
        <dsp:cNvSpPr/>
      </dsp:nvSpPr>
      <dsp:spPr>
        <a:xfrm>
          <a:off x="1002539" y="4381620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Horizon View</a:t>
          </a:r>
        </a:p>
      </dsp:txBody>
      <dsp:txXfrm>
        <a:off x="1196058" y="4575139"/>
        <a:ext cx="934390" cy="934390"/>
      </dsp:txXfrm>
    </dsp:sp>
    <dsp:sp modelId="{9D77027E-D304-904E-A2F2-D442EBF88546}">
      <dsp:nvSpPr>
        <dsp:cNvPr id="0" name=""/>
        <dsp:cNvSpPr/>
      </dsp:nvSpPr>
      <dsp:spPr>
        <a:xfrm>
          <a:off x="280585" y="3335689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Image Builder</a:t>
          </a:r>
        </a:p>
      </dsp:txBody>
      <dsp:txXfrm>
        <a:off x="474104" y="3529208"/>
        <a:ext cx="934390" cy="934390"/>
      </dsp:txXfrm>
    </dsp:sp>
    <dsp:sp modelId="{91001B62-7D26-7642-9640-5F7DCD6552E9}">
      <dsp:nvSpPr>
        <dsp:cNvPr id="0" name=""/>
        <dsp:cNvSpPr/>
      </dsp:nvSpPr>
      <dsp:spPr>
        <a:xfrm>
          <a:off x="127395" y="2074054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5240" rIns="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AutoDeploy</a:t>
          </a:r>
        </a:p>
      </dsp:txBody>
      <dsp:txXfrm>
        <a:off x="320914" y="2267573"/>
        <a:ext cx="934390" cy="934390"/>
      </dsp:txXfrm>
    </dsp:sp>
    <dsp:sp modelId="{93512879-3F2E-9B4B-84A7-F37DDBF67A86}">
      <dsp:nvSpPr>
        <dsp:cNvPr id="0" name=""/>
        <dsp:cNvSpPr/>
      </dsp:nvSpPr>
      <dsp:spPr>
        <a:xfrm>
          <a:off x="578062" y="885741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ESXi</a:t>
          </a:r>
          <a:endParaRPr lang="en-US" sz="1200" kern="1200" dirty="0"/>
        </a:p>
      </dsp:txBody>
      <dsp:txXfrm>
        <a:off x="771581" y="1079260"/>
        <a:ext cx="934390" cy="934390"/>
      </dsp:txXfrm>
    </dsp:sp>
    <dsp:sp modelId="{5D9297CB-AB19-4345-BD95-5A29CE923C28}">
      <dsp:nvSpPr>
        <dsp:cNvPr id="0" name=""/>
        <dsp:cNvSpPr/>
      </dsp:nvSpPr>
      <dsp:spPr>
        <a:xfrm>
          <a:off x="1529345" y="42978"/>
          <a:ext cx="1321428" cy="1321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HCX</a:t>
          </a:r>
        </a:p>
      </dsp:txBody>
      <dsp:txXfrm>
        <a:off x="1722864" y="236497"/>
        <a:ext cx="934390" cy="9343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24-Sep-19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tiff>
</file>

<file path=ppt/media/image18.jp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tiff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png>
</file>

<file path=ppt/media/image4.jpg>
</file>

<file path=ppt/media/image40.png>
</file>

<file path=ppt/media/image41.png>
</file>

<file path=ppt/media/image42.png>
</file>

<file path=ppt/media/image43.png>
</file>

<file path=ppt/media/image44.jpg>
</file>

<file path=ppt/media/image45.jpg>
</file>

<file path=ppt/media/image46.jpeg>
</file>

<file path=ppt/media/image47.png>
</file>

<file path=ppt/media/image48.png>
</file>

<file path=ppt/media/image49.png>
</file>

<file path=ppt/media/image5.jpg>
</file>

<file path=ppt/media/image6.png>
</file>

<file path=ppt/media/image7.jp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24-Sep-19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84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customXml" Target="../ink/ink3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ustomXml" Target="../ink/ink4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customXml" Target="../ink/ink5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MWorld 2019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CB80977-0BD2-7341-9AFB-3EACC4265B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3605" y="1592898"/>
            <a:ext cx="2743200" cy="356616"/>
          </a:xfrm>
        </p:spPr>
        <p:txBody>
          <a:bodyPr lIns="91440" tIns="45720" rIns="91440" bIns="45720"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SESSION ID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468" y="2018805"/>
            <a:ext cx="6062978" cy="2316593"/>
          </a:xfrm>
        </p:spPr>
        <p:txBody>
          <a:bodyPr wrap="square" anchor="ctr"/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1468" y="4399439"/>
            <a:ext cx="6363868" cy="693588"/>
          </a:xfrm>
        </p:spPr>
        <p:txBody>
          <a:bodyPr anchor="b"/>
          <a:lstStyle>
            <a:lvl1pPr algn="l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D60E303A-ABCF-DC49-A2F6-B695B992CF16}"/>
              </a:ext>
            </a:extLst>
          </p:cNvPr>
          <p:cNvSpPr txBox="1">
            <a:spLocks/>
          </p:cNvSpPr>
          <p:nvPr userDrawn="1"/>
        </p:nvSpPr>
        <p:spPr>
          <a:xfrm>
            <a:off x="474555" y="5494345"/>
            <a:ext cx="868016" cy="26517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#</a:t>
            </a:r>
            <a:r>
              <a:rPr lang="en-US" dirty="0" err="1"/>
              <a:t>vmworld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57031D-4C2A-AB4B-BB71-98CDCF3B5B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84362" y="5494345"/>
            <a:ext cx="2743200" cy="265176"/>
          </a:xfrm>
        </p:spPr>
        <p:txBody>
          <a:bodyPr lIns="91440" tIns="45720" rIns="91440" bIns="45720"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#Session ID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FCFE09E-4BAB-410D-8839-7F55AE6C5F73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rgbClr val="000000"/>
          </a:solidFill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5DEEA5A-3FD1-4B13-B0F8-6C265D9DC8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F5656BF0-23A2-4D02-B6D0-CBE386A1E4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4D82AE93-B9CC-418E-8DA9-1DF1155691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7F282F98-6A70-42EB-8ACF-064939FCE3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5F0C44B4-2D48-4CB5-B49F-D20B0D1D9E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4D0E98FA-CD6E-4A26-B96B-01235504CF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92331649-57B7-4CBF-8F81-657DF6830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237881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70788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0000">
                <a:srgbClr val="7F35AB"/>
              </a:gs>
              <a:gs pos="95000">
                <a:schemeClr val="bg1"/>
              </a:gs>
              <a:gs pos="74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2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4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F4685D-9D09-447C-9352-68EBB79D3FB6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64000"/>
                </a:schemeClr>
              </a:gs>
              <a:gs pos="83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1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Plu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1B9CF672-C886-4A4A-B8C7-6054BDA7C6F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79CBF5F-64CA-43B4-BB06-18EC3F20B58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>
                  <a:alpha val="57000"/>
                </a:srgbClr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89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Aqu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3782B963-3DE7-4086-92ED-CD92BCC3842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634BC28-ECEA-4006-A436-B22F54417FE9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370387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7AF2AD3-F838-49C6-9DFB-93814BFCCBA6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385DDA8-6A1A-4BC0-A877-A6124E4A0330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bg1">
                  <a:alpha val="59000"/>
                </a:schemeClr>
              </a:gs>
              <a:gs pos="78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3565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186473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2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61351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29451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53741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VMWorld 2019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CB80977-0BD2-7341-9AFB-3EACC4265B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3765" y="1592898"/>
            <a:ext cx="2743200" cy="356616"/>
          </a:xfrm>
        </p:spPr>
        <p:txBody>
          <a:bodyPr lIns="91440" tIns="45720" rIns="91440" bIns="45720"/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SESSION ID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2108" y="2018805"/>
            <a:ext cx="6062978" cy="2316593"/>
          </a:xfrm>
        </p:spPr>
        <p:txBody>
          <a:bodyPr wrap="square" anchor="ctr"/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7188" y="4399439"/>
            <a:ext cx="6363868" cy="693588"/>
          </a:xfrm>
        </p:spPr>
        <p:txBody>
          <a:bodyPr anchor="b"/>
          <a:lstStyle>
            <a:lvl1pPr algn="l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D60E303A-ABCF-DC49-A2F6-B695B992CF16}"/>
              </a:ext>
            </a:extLst>
          </p:cNvPr>
          <p:cNvSpPr txBox="1">
            <a:spLocks/>
          </p:cNvSpPr>
          <p:nvPr userDrawn="1"/>
        </p:nvSpPr>
        <p:spPr>
          <a:xfrm>
            <a:off x="520275" y="5494345"/>
            <a:ext cx="868016" cy="26517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#</a:t>
            </a:r>
            <a:r>
              <a:rPr lang="en-US" dirty="0" err="1"/>
              <a:t>vmworld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57031D-4C2A-AB4B-BB71-98CDCF3B5B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30082" y="5494345"/>
            <a:ext cx="2743200" cy="265176"/>
          </a:xfrm>
        </p:spPr>
        <p:txBody>
          <a:bodyPr lIns="91440" tIns="45720" rIns="91440" bIns="45720"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#Session ID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FCFE09E-4BAB-410D-8839-7F55AE6C5F73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rgbClr val="000000"/>
          </a:solidFill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5DEEA5A-3FD1-4B13-B0F8-6C265D9DC8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F5656BF0-23A2-4D02-B6D0-CBE386A1E4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4D82AE93-B9CC-418E-8DA9-1DF1155691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7F282F98-6A70-42EB-8ACF-064939FCE3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5F0C44B4-2D48-4CB5-B49F-D20B0D1D9E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4D0E98FA-CD6E-4A26-B96B-01235504CF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92331649-57B7-4CBF-8F81-657DF6830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73566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4">
                  <a:alpha val="46000"/>
                </a:schemeClr>
              </a:gs>
              <a:gs pos="79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216715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7000"/>
                </a:srgbClr>
              </a:gs>
              <a:gs pos="82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85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2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941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8000">
                <a:schemeClr val="bg1">
                  <a:alpha val="25000"/>
                </a:schemeClr>
              </a:gs>
              <a:gs pos="46000">
                <a:srgbClr val="FFFFFF">
                  <a:alpha val="64000"/>
                </a:srgbClr>
              </a:gs>
              <a:gs pos="77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47181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378102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41042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1" y="1600200"/>
            <a:ext cx="5893593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5"/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6013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solidFill>
            <a:schemeClr val="accent4"/>
          </a:soli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solidFill>
            <a:schemeClr val="accent1"/>
          </a:soli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0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6360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4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3381" y="1600201"/>
            <a:ext cx="5865445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0" y="1806122"/>
            <a:ext cx="5637213" cy="911225"/>
          </a:xfrm>
          <a:solidFill>
            <a:schemeClr val="accent4"/>
          </a:soli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1613" y="1806122"/>
            <a:ext cx="5637212" cy="911225"/>
          </a:xfrm>
          <a:solidFill>
            <a:schemeClr val="accent1"/>
          </a:soli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0381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solidFill>
            <a:schemeClr val="accent2"/>
          </a:soli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1634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CLAIM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B8237B5-7ACD-405C-AA82-7A389CAE13C0}"/>
              </a:ext>
            </a:extLst>
          </p:cNvPr>
          <p:cNvSpPr txBox="1"/>
          <p:nvPr userDrawn="1"/>
        </p:nvSpPr>
        <p:spPr>
          <a:xfrm>
            <a:off x="579809" y="412751"/>
            <a:ext cx="11029207" cy="387798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28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="0" dirty="0"/>
              <a:t>Disclaimer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E3A976-8DBE-4104-ACC9-FB5F1D2BA488}"/>
              </a:ext>
            </a:extLst>
          </p:cNvPr>
          <p:cNvSpPr txBox="1"/>
          <p:nvPr userDrawn="1"/>
        </p:nvSpPr>
        <p:spPr>
          <a:xfrm>
            <a:off x="615950" y="1179513"/>
            <a:ext cx="11001375" cy="49926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2000">
                <a:solidFill>
                  <a:schemeClr val="tx2"/>
                </a:solidFill>
              </a:defRPr>
            </a:lvl1pPr>
            <a:lvl2pPr indent="-184150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2"/>
                </a:solidFill>
              </a:defRPr>
            </a:lvl2pPr>
            <a:lvl3pPr marL="744538" indent="-16986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>
                <a:solidFill>
                  <a:schemeClr val="tx2"/>
                </a:solidFill>
              </a:defRPr>
            </a:lvl3pPr>
            <a:lvl4pPr marL="969963" indent="-166688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4pPr>
            <a:lvl5pPr marL="1143000" indent="-138113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>
                <a:solidFill>
                  <a:schemeClr val="tx2"/>
                </a:solidFill>
              </a:defRPr>
            </a:lvl5pPr>
            <a:lvl6pPr marL="228600" indent="-228600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>
                <a:solidFill>
                  <a:schemeClr val="tx2"/>
                </a:solidFill>
              </a:defRPr>
            </a:lvl6pPr>
            <a:lvl7pPr marL="512763" indent="-228600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>
                <a:solidFill>
                  <a:schemeClr val="tx2"/>
                </a:solidFill>
              </a:defRPr>
            </a:lvl7pPr>
            <a:lvl8pPr marL="741363" indent="-166688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>
                <a:solidFill>
                  <a:schemeClr val="tx2"/>
                </a:solidFill>
              </a:defRPr>
            </a:lvl8pPr>
            <a:lvl9pPr marL="284163" indent="-284163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This presentation may contain product features or functionality that are currently </a:t>
            </a:r>
            <a:br>
              <a:rPr lang="en-US" dirty="0"/>
            </a:br>
            <a:r>
              <a:rPr lang="en-US" dirty="0"/>
              <a:t>under development.</a:t>
            </a:r>
          </a:p>
          <a:p>
            <a:pPr lvl="0"/>
            <a:r>
              <a:rPr lang="en-US" dirty="0"/>
              <a:t>This overview of new technology represents no commitment from VMware to deliver </a:t>
            </a:r>
            <a:br>
              <a:rPr lang="en-US" dirty="0"/>
            </a:br>
            <a:r>
              <a:rPr lang="en-US" dirty="0"/>
              <a:t>these features in any generally available product.</a:t>
            </a:r>
          </a:p>
          <a:p>
            <a:pPr lvl="0"/>
            <a:r>
              <a:rPr lang="en-US" dirty="0"/>
              <a:t>Features are subject to change, and must not be included in contracts, purchase orders, </a:t>
            </a:r>
            <a:br>
              <a:rPr lang="en-US" dirty="0"/>
            </a:br>
            <a:r>
              <a:rPr lang="en-US" dirty="0"/>
              <a:t>or sales agreements of any kind.</a:t>
            </a:r>
          </a:p>
          <a:p>
            <a:pPr lvl="0"/>
            <a:r>
              <a:rPr lang="en-US" dirty="0"/>
              <a:t>Technical feasibility and market demand will affect final delivery.</a:t>
            </a:r>
          </a:p>
          <a:p>
            <a:pPr lvl="0"/>
            <a:r>
              <a:rPr lang="en-US" dirty="0"/>
              <a:t>Pricing and packaging for any new features/functionality/technology discussed </a:t>
            </a:r>
            <a:br>
              <a:rPr lang="en-US" dirty="0"/>
            </a:br>
            <a:r>
              <a:rPr lang="en-US" dirty="0"/>
              <a:t>or presented, have not been determined.</a:t>
            </a:r>
          </a:p>
          <a:p>
            <a:pPr lvl="0"/>
            <a:r>
              <a:rPr lang="en-US" dirty="0"/>
              <a:t>This information is confidential.</a:t>
            </a:r>
          </a:p>
          <a:p>
            <a:pPr lvl="0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54BF5369-B3B3-4D88-A130-011B722DAE1F}"/>
              </a:ext>
            </a:extLst>
          </p:cNvPr>
          <p:cNvSpPr txBox="1">
            <a:spLocks/>
          </p:cNvSpPr>
          <p:nvPr userDrawn="1"/>
        </p:nvSpPr>
        <p:spPr>
          <a:xfrm>
            <a:off x="579960" y="5779899"/>
            <a:ext cx="10617285" cy="92354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rgbClr val="717074"/>
                </a:solidFill>
                <a:latin typeface="Metropolis"/>
              </a:rPr>
              <a:t>The information in this presentation is for informational purposes only and may not be incorporated into any contract. There is no commitment or obligation to deliver any items presented herein. </a:t>
            </a:r>
          </a:p>
        </p:txBody>
      </p:sp>
    </p:spTree>
    <p:extLst>
      <p:ext uri="{BB962C8B-B14F-4D97-AF65-F5344CB8AC3E}">
        <p14:creationId xmlns:p14="http://schemas.microsoft.com/office/powerpoint/2010/main" val="73795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solidFill>
            <a:schemeClr val="accent1"/>
          </a:soli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5686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 bwMode="gray">
          <a:xfrm>
            <a:off x="616504" y="2515154"/>
            <a:ext cx="3346929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 hasCustomPrompt="1"/>
          </p:nvPr>
        </p:nvSpPr>
        <p:spPr bwMode="gray">
          <a:xfrm>
            <a:off x="4419676" y="2515154"/>
            <a:ext cx="3349473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 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 hasCustomPrompt="1"/>
          </p:nvPr>
        </p:nvSpPr>
        <p:spPr bwMode="gray">
          <a:xfrm>
            <a:off x="8236361" y="2515154"/>
            <a:ext cx="3346704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6504" y="1600200"/>
            <a:ext cx="3346704" cy="914400"/>
          </a:xfrm>
          <a:solidFill>
            <a:schemeClr val="accent4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19676" y="1600200"/>
            <a:ext cx="3346704" cy="914400"/>
          </a:xfrm>
          <a:solidFill>
            <a:schemeClr val="accent1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6361" y="1600200"/>
            <a:ext cx="3346704" cy="914400"/>
          </a:xfrm>
          <a:solidFill>
            <a:schemeClr val="accent2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</p:spTree>
    <p:extLst>
      <p:ext uri="{BB962C8B-B14F-4D97-AF65-F5344CB8AC3E}">
        <p14:creationId xmlns:p14="http://schemas.microsoft.com/office/powerpoint/2010/main" val="340500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731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522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0741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solidFill>
            <a:schemeClr val="accent1"/>
          </a:soli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366548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EA9A53D-C1B8-4AC0-AF50-F242E124EF75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A5945F4E-578F-4EE5-B98E-A75643A79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9DCDB05-0E28-45DE-9267-3E480A2300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C693093-F44C-4AF7-8565-38BF0EC750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83C36CFC-0A28-4E5C-BEAB-B63CE60700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45A3F9BB-BAC6-4065-B81D-9F3DF8163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2C0EF4D9-E299-4B39-8F2A-BD56CEC524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F9A586-3983-444B-A345-4A891295D7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566660B-2EAC-47CE-944F-D039B1DF2E0F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11152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212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704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12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FC38F94-115E-4DBE-80BB-680CB172F9FB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5E11EA0-C34E-47CC-A1C4-C041612819E2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58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MWorld 2019 Surve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5FB1DD4-3F22-49A2-9EFE-959D1817376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rgbClr val="000000"/>
          </a:solidFill>
        </p:grpSpPr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9B638C53-14E2-4219-99A0-8986B77ED3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9E2F3405-0D25-425E-82F9-F521654799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A2A159EB-1F08-478A-A54A-DFF343C28C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36E5A387-BF52-463F-8A93-CF0E1AE360C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D38866DA-587D-4AE9-93C1-BC77160C4E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F9C0A47F-18F0-4CDD-9882-16D89A9E93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E82F0DE7-BE6D-47D7-AECB-A9446F9D260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45020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AA04BF1-028D-4BDA-A4B7-2EF92A074224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26A1-35AB-43B6-9A41-2142ACF3ACC4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24140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9A14F3E-8802-40CC-94BC-F7A8969E93E3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CD52C01-87CF-4DAA-AF73-217E439433C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254321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5FD2E6-B8EA-4366-97C4-6A53370F84D0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04AD3C8-5B0F-4AB1-B568-AA55FF64194A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3129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E49745E-959E-424E-B5AD-B75ACA32BFE8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9127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8" y="0"/>
            <a:ext cx="5403138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6E1A1B-7C56-4DE3-BC90-B387C7F3E67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08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88822" cy="433228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4428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999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88A8ACB-CBE3-4DC0-BBE3-C6829C462CD7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B87096-C8D7-45D0-8DCC-218276F547C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AC0FC71-A82A-4369-B44E-4E8FF53CA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0D84D398-3251-432F-8986-05570D3BB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07096BFD-803A-42D4-BA19-C683E35B0D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89E6840-6882-4279-A152-16C7CCB9BE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021DF59C-D6C9-4EC0-90A3-7752F6B7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E4C478B3-2ECE-440E-A04E-B8C84D0416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2190CFD5-6EEA-46D1-AE5E-D69C2E08F3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479A9FB-8CEE-475F-BF22-3B0B11EB4E81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F598B-F734-42BE-8CB8-5E3FDDD7ED52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B8D218C-9E1A-4E8B-A343-F3F3A628E78E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5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71CD93A-658C-4473-839D-9C0B5E8F5F7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DFBF2D3-5C06-47C4-A81C-0305B322C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64D7FA4-CABA-4E4E-ACCA-68953799C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4EB1261E-CBF9-4479-A018-76C0F24D3B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8C4A243B-FBF5-4C04-8CD0-8E1C4721D9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F67E765D-8E8B-44F9-BE70-63FC0512F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B4614B4-F94A-4053-B179-EC5C3F70A9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157F005-56AC-4E75-8AA5-582D0D69E2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473A8DE-DD1F-43EE-8FA2-4C689A038BA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594E1E-E234-471D-B539-F75E8CC06D07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C67E5CD-C662-462D-9821-CBF45A809F13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BDC7692-DF81-49A0-9672-BF8E1DB9B662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5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MWorld 2019 Thank yo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A55A876-53EC-4251-8529-984B3766E36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rgbClr val="000000"/>
          </a:solidFill>
        </p:grpSpPr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48671486-C80F-4EFA-A204-5B39E5273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41A98C18-15FF-4022-BAFC-6715304CFE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7336E638-AAD3-4971-B3EF-DDDF11EE8D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3366E331-ECF9-4A0D-9890-561D3E3A53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5B33742-1D31-400C-964D-D1C638DAEA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FE456246-571B-4784-B38C-7F294D76F1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17A54651-7552-4559-80F4-8491ABC60E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66400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5B1C875-AD13-4256-9E56-D2FCF94B81E1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1B65455-CBDD-4B2B-8BB7-0D016422E2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F202269-FCD9-4D84-82E7-4E6E4F5B7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68585838-6A08-43B0-827A-D33942E82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AAAE7B3A-0116-4C7F-85A1-4CDFE95B9B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CA84427-5217-43A1-9C71-25D9E1DFD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60ADC44-391E-4E50-A7BB-332F2C9E8B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1DA390D7-F8F5-442A-8A17-9A9EB73BF9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31C01D4-7C61-4B0F-8304-87A15AD0126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9F709C-1996-44DB-8C47-9CBD9243BF4E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11A168A-1363-4430-87C6-83E5143B39F6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C946B50-6B2C-4792-825B-BEFD24908723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28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 userDrawn="1"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800" dirty="0">
                <a:solidFill>
                  <a:schemeClr val="bg1"/>
                </a:solidFill>
              </a:rPr>
              <a:t> to download the font</a:t>
            </a:r>
            <a:r>
              <a:rPr lang="en-US" sz="1800" baseline="0" dirty="0">
                <a:solidFill>
                  <a:schemeClr val="bg1"/>
                </a:solidFill>
              </a:rPr>
              <a:t>.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bg1"/>
                </a:solidFill>
              </a:rPr>
              <a:t>Log in with SSO and select the Brand Assets tab in Brand Central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Refer to the quick-start section in the template guidelines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3683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65F6992-4889-4035-986F-E69979C7B028}"/>
              </a:ext>
            </a:extLst>
          </p:cNvPr>
          <p:cNvGrpSpPr/>
          <p:nvPr userDrawn="1"/>
        </p:nvGrpSpPr>
        <p:grpSpPr>
          <a:xfrm>
            <a:off x="6054922" y="2225997"/>
            <a:ext cx="4699461" cy="542276"/>
            <a:chOff x="6685343" y="2270804"/>
            <a:chExt cx="4699461" cy="542276"/>
          </a:xfrm>
          <a:solidFill>
            <a:schemeClr val="bg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57C5E2C-9A8F-469D-810E-FD271477DD05}"/>
                </a:ext>
              </a:extLst>
            </p:cNvPr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16D8268-B556-4A2E-A24F-2098FB05E4CA}"/>
                </a:ext>
              </a:extLst>
            </p:cNvPr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54C27A0-5E49-4C0A-B9A5-777E28510D88}"/>
                </a:ext>
              </a:extLst>
            </p:cNvPr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6DC2D46-24E8-497A-AE7E-3F29CF07D0E0}"/>
                </a:ext>
              </a:extLst>
            </p:cNvPr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B6A4DE9-31A3-428E-B420-424F68D79E41}"/>
                </a:ext>
              </a:extLst>
            </p:cNvPr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221A60B-A1D2-4D5F-ADCD-2B3BF1989BD1}"/>
                </a:ext>
              </a:extLst>
            </p:cNvPr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738972-CA48-44E6-B7DD-E4E8B81F3D9E}"/>
                </a:ext>
              </a:extLst>
            </p:cNvPr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C0E3A6F-0249-4454-864B-04BF720A73B8}"/>
                </a:ext>
              </a:extLst>
            </p:cNvPr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BD5D52F-83DC-4C29-BFF9-C29AC76D694C}"/>
                </a:ext>
              </a:extLst>
            </p:cNvPr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A50D27D-9134-4260-9625-A03ACB43BB75}"/>
                </a:ext>
              </a:extLst>
            </p:cNvPr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AD9AAAC-AEE1-41E7-98D0-8AAAA66A65F2}"/>
                </a:ext>
              </a:extLst>
            </p:cNvPr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5D99233-8B51-431E-B7AE-9CFD2F67C3E6}"/>
                </a:ext>
              </a:extLst>
            </p:cNvPr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9B1F118-34ED-4FB8-A180-737A1399C241}"/>
                </a:ext>
              </a:extLst>
            </p:cNvPr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9817CB1-DAD9-42CD-BEDA-3ADB122B8709}"/>
                </a:ext>
              </a:extLst>
            </p:cNvPr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965CEB0-3B0E-4C5D-82CE-B28C6B20C2B1}"/>
                </a:ext>
              </a:extLst>
            </p:cNvPr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C78B23A-632F-4FF2-B1DB-D62779A331A5}"/>
                </a:ext>
              </a:extLst>
            </p:cNvPr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24329D5-649B-4928-85CD-14362B04489C}"/>
                </a:ext>
              </a:extLst>
            </p:cNvPr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64E83D4-30F6-4C59-8FFA-AD2FC2966221}"/>
              </a:ext>
            </a:extLst>
          </p:cNvPr>
          <p:cNvGrpSpPr/>
          <p:nvPr userDrawn="1"/>
        </p:nvGrpSpPr>
        <p:grpSpPr>
          <a:xfrm>
            <a:off x="672458" y="2225997"/>
            <a:ext cx="3021853" cy="546070"/>
            <a:chOff x="2656324" y="2163854"/>
            <a:chExt cx="3021853" cy="546070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3051B0B-E539-41DA-BF1C-88B850B08AC1}"/>
                </a:ext>
              </a:extLst>
            </p:cNvPr>
            <p:cNvSpPr txBox="1">
              <a:spLocks/>
            </p:cNvSpPr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9A88A-B6ED-41AF-A29B-C30FFF486BB6}"/>
                </a:ext>
              </a:extLst>
            </p:cNvPr>
            <p:cNvSpPr txBox="1">
              <a:spLocks/>
            </p:cNvSpPr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801540C-5A6C-4A54-B0C6-6C0846EC4390}"/>
                </a:ext>
              </a:extLst>
            </p:cNvPr>
            <p:cNvSpPr txBox="1">
              <a:spLocks/>
            </p:cNvSpPr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91D5C56-2A21-48F7-9A01-6B21056777FC}"/>
                </a:ext>
              </a:extLst>
            </p:cNvPr>
            <p:cNvSpPr txBox="1">
              <a:spLocks/>
            </p:cNvSpPr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38751F7-5AB7-4F81-9DD2-C1AE3EE50FDD}"/>
                </a:ext>
              </a:extLst>
            </p:cNvPr>
            <p:cNvSpPr txBox="1">
              <a:spLocks/>
            </p:cNvSpPr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977B035-ADE6-4A4C-86F9-E9355E9D8122}"/>
                </a:ext>
              </a:extLst>
            </p:cNvPr>
            <p:cNvSpPr txBox="1">
              <a:spLocks/>
            </p:cNvSpPr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5491C69-6B3D-4C4E-A712-AAE6470473FA}"/>
                </a:ext>
              </a:extLst>
            </p:cNvPr>
            <p:cNvSpPr txBox="1">
              <a:spLocks/>
            </p:cNvSpPr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D07AB51-93C8-42B3-BDB7-A2C7B1E8F5E3}"/>
                </a:ext>
              </a:extLst>
            </p:cNvPr>
            <p:cNvSpPr txBox="1">
              <a:spLocks/>
            </p:cNvSpPr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47A2D20-1802-410D-9F0E-D83DA9A2E647}"/>
                </a:ext>
              </a:extLst>
            </p:cNvPr>
            <p:cNvSpPr txBox="1">
              <a:spLocks/>
            </p:cNvSpPr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0F960C2-D281-4BC9-BACA-B4004C0AB29F}"/>
                </a:ext>
              </a:extLst>
            </p:cNvPr>
            <p:cNvSpPr txBox="1">
              <a:spLocks/>
            </p:cNvSpPr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EAD02CAE-EA62-46F9-AF21-428066FCE7DE}"/>
                </a:ext>
              </a:extLst>
            </p:cNvPr>
            <p:cNvSpPr txBox="1">
              <a:spLocks/>
            </p:cNvSpPr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59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 dirty="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058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224407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081" y="1420283"/>
            <a:ext cx="5180251" cy="9800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162" y="2590800"/>
            <a:ext cx="4266089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047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14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236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330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88652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782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416" y="2937934"/>
            <a:ext cx="5180251" cy="908050"/>
          </a:xfrm>
        </p:spPr>
        <p:txBody>
          <a:bodyPr anchor="t"/>
          <a:lstStyle>
            <a:lvl1pPr algn="l">
              <a:defRPr sz="2666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416" y="1937809"/>
            <a:ext cx="5180251" cy="1000125"/>
          </a:xfrm>
        </p:spPr>
        <p:txBody>
          <a:bodyPr anchor="b"/>
          <a:lstStyle>
            <a:lvl1pPr marL="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1pPr>
            <a:lvl2pPr marL="30472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09448" indent="0">
              <a:buNone/>
              <a:defRPr sz="1066">
                <a:solidFill>
                  <a:schemeClr val="tx1">
                    <a:tint val="75000"/>
                  </a:schemeClr>
                </a:solidFill>
              </a:defRPr>
            </a:lvl3pPr>
            <a:lvl4pPr marL="91417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4pPr>
            <a:lvl5pPr marL="1218895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5pPr>
            <a:lvl6pPr marL="1523619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6pPr>
            <a:lvl7pPr marL="1828343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7pPr>
            <a:lvl8pPr marL="2133067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8pPr>
            <a:lvl9pPr marL="2437790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6760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721" y="1066800"/>
            <a:ext cx="2691699" cy="3017309"/>
          </a:xfrm>
        </p:spPr>
        <p:txBody>
          <a:bodyPr/>
          <a:lstStyle>
            <a:lvl1pPr>
              <a:defRPr sz="1866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7993" y="1066800"/>
            <a:ext cx="2691699" cy="3017309"/>
          </a:xfrm>
        </p:spPr>
        <p:txBody>
          <a:bodyPr/>
          <a:lstStyle>
            <a:lvl1pPr>
              <a:defRPr sz="1866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08722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721" y="1023409"/>
            <a:ext cx="2692757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724" indent="0">
              <a:buNone/>
              <a:defRPr sz="1333" b="1"/>
            </a:lvl2pPr>
            <a:lvl3pPr marL="609448" indent="0">
              <a:buNone/>
              <a:defRPr sz="1200" b="1"/>
            </a:lvl3pPr>
            <a:lvl4pPr marL="914171" indent="0">
              <a:buNone/>
              <a:defRPr sz="1066" b="1"/>
            </a:lvl4pPr>
            <a:lvl5pPr marL="1218895" indent="0">
              <a:buNone/>
              <a:defRPr sz="1066" b="1"/>
            </a:lvl5pPr>
            <a:lvl6pPr marL="1523619" indent="0">
              <a:buNone/>
              <a:defRPr sz="1066" b="1"/>
            </a:lvl6pPr>
            <a:lvl7pPr marL="1828343" indent="0">
              <a:buNone/>
              <a:defRPr sz="1066" b="1"/>
            </a:lvl7pPr>
            <a:lvl8pPr marL="2133067" indent="0">
              <a:buNone/>
              <a:defRPr sz="1066" b="1"/>
            </a:lvl8pPr>
            <a:lvl9pPr marL="2437790" indent="0">
              <a:buNone/>
              <a:defRPr sz="106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721" y="1449917"/>
            <a:ext cx="2692757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6"/>
            </a:lvl4pPr>
            <a:lvl5pPr>
              <a:defRPr sz="1066"/>
            </a:lvl5pPr>
            <a:lvl6pPr>
              <a:defRPr sz="1066"/>
            </a:lvl6pPr>
            <a:lvl7pPr>
              <a:defRPr sz="1066"/>
            </a:lvl7pPr>
            <a:lvl8pPr>
              <a:defRPr sz="1066"/>
            </a:lvl8pPr>
            <a:lvl9pPr>
              <a:defRPr sz="10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5877" y="1023409"/>
            <a:ext cx="2693815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724" indent="0">
              <a:buNone/>
              <a:defRPr sz="1333" b="1"/>
            </a:lvl2pPr>
            <a:lvl3pPr marL="609448" indent="0">
              <a:buNone/>
              <a:defRPr sz="1200" b="1"/>
            </a:lvl3pPr>
            <a:lvl4pPr marL="914171" indent="0">
              <a:buNone/>
              <a:defRPr sz="1066" b="1"/>
            </a:lvl4pPr>
            <a:lvl5pPr marL="1218895" indent="0">
              <a:buNone/>
              <a:defRPr sz="1066" b="1"/>
            </a:lvl5pPr>
            <a:lvl6pPr marL="1523619" indent="0">
              <a:buNone/>
              <a:defRPr sz="1066" b="1"/>
            </a:lvl6pPr>
            <a:lvl7pPr marL="1828343" indent="0">
              <a:buNone/>
              <a:defRPr sz="1066" b="1"/>
            </a:lvl7pPr>
            <a:lvl8pPr marL="2133067" indent="0">
              <a:buNone/>
              <a:defRPr sz="1066" b="1"/>
            </a:lvl8pPr>
            <a:lvl9pPr marL="2437790" indent="0">
              <a:buNone/>
              <a:defRPr sz="106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5877" y="1449917"/>
            <a:ext cx="2693815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6"/>
            </a:lvl4pPr>
            <a:lvl5pPr>
              <a:defRPr sz="1066"/>
            </a:lvl5pPr>
            <a:lvl6pPr>
              <a:defRPr sz="1066"/>
            </a:lvl6pPr>
            <a:lvl7pPr>
              <a:defRPr sz="1066"/>
            </a:lvl7pPr>
            <a:lvl8pPr>
              <a:defRPr sz="1066"/>
            </a:lvl8pPr>
            <a:lvl9pPr>
              <a:defRPr sz="10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6642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53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82F443-93A0-4919-89E7-37E501919603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DCDC53-603A-40A5-A8CC-0073D40D11EF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67279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6"/>
            <a:ext cx="3657600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40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94047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721" y="182033"/>
            <a:ext cx="2005020" cy="774700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2746" y="182034"/>
            <a:ext cx="3406946" cy="3902075"/>
          </a:xfrm>
        </p:spPr>
        <p:txBody>
          <a:bodyPr/>
          <a:lstStyle>
            <a:lvl1pPr>
              <a:defRPr sz="2133"/>
            </a:lvl1pPr>
            <a:lvl2pPr>
              <a:defRPr sz="1866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21" y="956734"/>
            <a:ext cx="2005020" cy="3127375"/>
          </a:xfrm>
        </p:spPr>
        <p:txBody>
          <a:bodyPr/>
          <a:lstStyle>
            <a:lvl1pPr marL="0" indent="0">
              <a:buNone/>
              <a:defRPr sz="933"/>
            </a:lvl1pPr>
            <a:lvl2pPr marL="304724" indent="0">
              <a:buNone/>
              <a:defRPr sz="800"/>
            </a:lvl2pPr>
            <a:lvl3pPr marL="609448" indent="0">
              <a:buNone/>
              <a:defRPr sz="667"/>
            </a:lvl3pPr>
            <a:lvl4pPr marL="914171" indent="0">
              <a:buNone/>
              <a:defRPr sz="600"/>
            </a:lvl4pPr>
            <a:lvl5pPr marL="1218895" indent="0">
              <a:buNone/>
              <a:defRPr sz="600"/>
            </a:lvl5pPr>
            <a:lvl6pPr marL="1523619" indent="0">
              <a:buNone/>
              <a:defRPr sz="600"/>
            </a:lvl6pPr>
            <a:lvl7pPr marL="1828343" indent="0">
              <a:buNone/>
              <a:defRPr sz="600"/>
            </a:lvl7pPr>
            <a:lvl8pPr marL="2133067" indent="0">
              <a:buNone/>
              <a:defRPr sz="600"/>
            </a:lvl8pPr>
            <a:lvl9pPr marL="243779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48917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547" y="3200400"/>
            <a:ext cx="3656648" cy="377825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94547" y="408517"/>
            <a:ext cx="3656648" cy="2743200"/>
          </a:xfrm>
        </p:spPr>
        <p:txBody>
          <a:bodyPr/>
          <a:lstStyle>
            <a:lvl1pPr marL="0" indent="0">
              <a:buNone/>
              <a:defRPr sz="2133"/>
            </a:lvl1pPr>
            <a:lvl2pPr marL="304724" indent="0">
              <a:buNone/>
              <a:defRPr sz="1866"/>
            </a:lvl2pPr>
            <a:lvl3pPr marL="609448" indent="0">
              <a:buNone/>
              <a:defRPr sz="1600"/>
            </a:lvl3pPr>
            <a:lvl4pPr marL="914171" indent="0">
              <a:buNone/>
              <a:defRPr sz="1333"/>
            </a:lvl4pPr>
            <a:lvl5pPr marL="1218895" indent="0">
              <a:buNone/>
              <a:defRPr sz="1333"/>
            </a:lvl5pPr>
            <a:lvl6pPr marL="1523619" indent="0">
              <a:buNone/>
              <a:defRPr sz="1333"/>
            </a:lvl6pPr>
            <a:lvl7pPr marL="1828343" indent="0">
              <a:buNone/>
              <a:defRPr sz="1333"/>
            </a:lvl7pPr>
            <a:lvl8pPr marL="2133067" indent="0">
              <a:buNone/>
              <a:defRPr sz="1333"/>
            </a:lvl8pPr>
            <a:lvl9pPr marL="2437790" indent="0">
              <a:buNone/>
              <a:defRPr sz="133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547" y="3578225"/>
            <a:ext cx="3656648" cy="536575"/>
          </a:xfrm>
        </p:spPr>
        <p:txBody>
          <a:bodyPr/>
          <a:lstStyle>
            <a:lvl1pPr marL="0" indent="0">
              <a:buNone/>
              <a:defRPr sz="933"/>
            </a:lvl1pPr>
            <a:lvl2pPr marL="304724" indent="0">
              <a:buNone/>
              <a:defRPr sz="800"/>
            </a:lvl2pPr>
            <a:lvl3pPr marL="609448" indent="0">
              <a:buNone/>
              <a:defRPr sz="667"/>
            </a:lvl3pPr>
            <a:lvl4pPr marL="914171" indent="0">
              <a:buNone/>
              <a:defRPr sz="600"/>
            </a:lvl4pPr>
            <a:lvl5pPr marL="1218895" indent="0">
              <a:buNone/>
              <a:defRPr sz="600"/>
            </a:lvl5pPr>
            <a:lvl6pPr marL="1523619" indent="0">
              <a:buNone/>
              <a:defRPr sz="600"/>
            </a:lvl6pPr>
            <a:lvl7pPr marL="1828343" indent="0">
              <a:buNone/>
              <a:defRPr sz="600"/>
            </a:lvl7pPr>
            <a:lvl8pPr marL="2133067" indent="0">
              <a:buNone/>
              <a:defRPr sz="600"/>
            </a:lvl8pPr>
            <a:lvl9pPr marL="243779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19254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31738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18449" y="183092"/>
            <a:ext cx="1371243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721" y="183092"/>
            <a:ext cx="4012155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6321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C6765-4154-4F1F-84F9-C734771149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1006BA-67F0-451F-BD53-3A38C0A8D3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74AA7-8757-4EB6-84D5-0829EC260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8AC61-0AC3-4C2B-95BD-7F14FBEC5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EDCB8-E709-425D-B6C3-D5E7879BB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183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251E2-6FA2-4094-8070-C183360FB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E7126-8280-48BB-BBA0-C03952E9E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6E4E1-D111-42F7-8E2E-B520C3B57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7AEF3-40DB-49FF-BF04-1A922BCF5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DA2A9-FAD4-41B7-B904-7AADFEAC8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8418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34912-09BE-4FF6-9D7E-D4780203A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3FADD8-0AAD-4FE9-A66C-A8E8EBB93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5D745-4999-4673-A49C-598F6B9D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5B38D-6811-4D27-B00C-100AE5AE3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2BF28-AAC5-4621-9E5F-3E558DFAC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205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5484B-BDF7-4326-A0A6-332CB8C4D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BFE81-D27D-4D5B-A0A0-FD87681CC4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68325E-FA52-4E61-A6BA-CB3D927859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7AA92-C4CA-49A8-A092-1413F3125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7DAEDC-7C0F-478F-9BEA-FF94B5931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A8E3D-7A2B-4E10-A748-86C46B0A7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25060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50DBF-7929-413D-94F6-EBFC39029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045C1E-A665-4F2B-AB13-A2BC64DEA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493C92-0CEF-427C-8CF6-411CD371A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BBE094-CD5F-456F-A192-F886496B1A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139C8B-0B4C-424B-90D6-A81F5D479B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45FF2C-BC43-4906-ADB6-760DB65C8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DAE691-E70D-480D-85DC-0F1F48B9C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733A65-10BD-4E3A-BBC4-6273341C7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8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  <p:sp>
        <p:nvSpPr>
          <p:cNvPr id="31" name="Title 1">
            <a:extLst>
              <a:ext uri="{FF2B5EF4-FFF2-40B4-BE49-F238E27FC236}">
                <a16:creationId xmlns:a16="http://schemas.microsoft.com/office/drawing/2014/main" id="{3D92AECC-67F4-FA43-9A06-C4F4208FB7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0170EA3A-75C4-B643-BFC4-A8E0C906476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7E2FA50A-23FB-5740-A8CC-6F09423DB9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1CF7D4E3-153C-C54E-B2B2-88F2FA1039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35" name="Text Placeholder 6">
            <a:extLst>
              <a:ext uri="{FF2B5EF4-FFF2-40B4-BE49-F238E27FC236}">
                <a16:creationId xmlns:a16="http://schemas.microsoft.com/office/drawing/2014/main" id="{72980BD0-E72E-C24D-B372-61DD67D1DC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6" name="Freeform: Shape 24">
            <a:extLst>
              <a:ext uri="{FF2B5EF4-FFF2-40B4-BE49-F238E27FC236}">
                <a16:creationId xmlns:a16="http://schemas.microsoft.com/office/drawing/2014/main" id="{9174621C-BE34-4244-A9B2-068656B503CB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37" name="Freeform: Shape 25">
            <a:extLst>
              <a:ext uri="{FF2B5EF4-FFF2-40B4-BE49-F238E27FC236}">
                <a16:creationId xmlns:a16="http://schemas.microsoft.com/office/drawing/2014/main" id="{F111DA81-32A1-E642-9F12-C8CAA7953E45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5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827F595-C4C3-D54F-8237-041441748195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CEF78DE5-DF64-D544-8367-D25F3C456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80AB022A-9BAE-A449-B02F-B380AF69BD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B94507C4-03A1-F943-A631-CEB9957BD9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AA517E4A-818E-884D-96A3-CE43D289ED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2AD3A134-2F1B-0C42-8413-C015454E85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2E1172B8-14D7-0F43-8CBD-AE90280556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24A59273-87B6-E848-891A-A5C930F6EF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AD90D462-145A-1241-94FA-B98AEC59E3D1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395804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3DCB3-7B04-4E50-9F75-67D691879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BE81D-73DC-4386-9D27-1FF57D9B4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9052A-7962-4E36-B9CF-23BB6F017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2F9B81-04FF-47E9-B112-1F9B59B3C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9485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61CE23-8F92-4C39-B433-78481C05C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53516-8D0B-4B57-BD8C-8662C04B3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15009-F4BB-4B95-856D-0461BB70F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4049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B4669-6BCB-4128-8D09-89B0BEF2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39CFF-F6A3-4887-9683-432F24F51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23514-EF68-44BA-B56A-D95E26EE0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51DC7E-32DD-4C1C-8281-7B3BBADCE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D5897-B691-43A1-92ED-1B556150A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0DD63-2AA4-4A76-BBC7-71B4040A4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79547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D91A2-6999-41BB-B82B-A9066922D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0F2CFF-7892-43C2-B70B-8822773AED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55703A-94DE-4CBD-8D19-3914D16CC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68D62D-2193-4B85-B391-4D180425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A0E4D-B288-433C-889F-05C60A290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1FD127-DD42-4F83-AD56-7FCBCABAA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5929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2B0C3-C54A-437A-86DC-3F0B6651F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BFC224-2B3D-400C-833E-047167D0F8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69AF2-A681-4B35-BAF0-C8003BA45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8008D-4FA5-43D5-9C00-66E7CE17F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2B2B6-78AD-46FE-B56F-45BF24475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26523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868A95-EC75-4328-83DD-AC4D2494ED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061ED7-1309-4C2E-A81A-CC3938659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5A2E2-F0F6-435E-A3BF-676A3F832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50972-7228-40CE-8630-F7F04ECC3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CFE61-1758-4265-BC80-6A6C622A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94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CB68143-A247-4F5B-9173-3D82D6706BFE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65D9BB8-44B7-4046-A859-7B01AD84E349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591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1594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accent2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59907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3889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2.sv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68450DCA-9700-4C93-9CAA-A9FF31B0A6A3}"/>
              </a:ext>
            </a:extLst>
          </p:cNvPr>
          <p:cNvPicPr>
            <a:picLocks noChangeAspect="1"/>
          </p:cNvPicPr>
          <p:nvPr userDrawn="1"/>
        </p:nvPicPr>
        <p:blipFill>
          <a:blip r:embed="rId55">
            <a:extLst>
              <a:ext uri="{96DAC541-7B7A-43D3-8B79-37D633B846F1}">
                <asvg:svgBlip xmlns:asvg="http://schemas.microsoft.com/office/drawing/2016/SVG/main" r:embed="rId56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85A9D7-B248-4F26-9897-A1C7A54FAF8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3813DC77-8C0C-44B4-AE3B-61F5A80140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4D7DC1A2-819A-4366-8BE9-387CC0009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0373EF47-4DA1-4EF4-AE4F-54BCB38FC2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BC15050-D5E4-4FBD-806D-1CEC1AF606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953BA047-B60F-46CD-AFCB-49101F4D74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E5E07D7E-E36B-4549-9FB3-3BA1E22594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352F97F-F3A2-4B3E-9917-55B62713FD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0A2C43B-3928-4C21-81F0-0AA332C8F32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9281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0" r:id="rId1"/>
    <p:sldLayoutId id="2147484003" r:id="rId2"/>
    <p:sldLayoutId id="2147484001" r:id="rId3"/>
    <p:sldLayoutId id="2147483996" r:id="rId4"/>
    <p:sldLayoutId id="214748399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  <p:sldLayoutId id="2147483944" r:id="rId12"/>
    <p:sldLayoutId id="2147483945" r:id="rId13"/>
    <p:sldLayoutId id="2147483946" r:id="rId14"/>
    <p:sldLayoutId id="2147483947" r:id="rId15"/>
    <p:sldLayoutId id="2147483948" r:id="rId16"/>
    <p:sldLayoutId id="2147483949" r:id="rId17"/>
    <p:sldLayoutId id="2147483990" r:id="rId18"/>
    <p:sldLayoutId id="2147483991" r:id="rId19"/>
    <p:sldLayoutId id="2147483992" r:id="rId20"/>
    <p:sldLayoutId id="2147483993" r:id="rId21"/>
    <p:sldLayoutId id="2147483994" r:id="rId22"/>
    <p:sldLayoutId id="2147483995" r:id="rId23"/>
    <p:sldLayoutId id="2147483956" r:id="rId24"/>
    <p:sldLayoutId id="2147483957" r:id="rId25"/>
    <p:sldLayoutId id="2147483958" r:id="rId26"/>
    <p:sldLayoutId id="2147483959" r:id="rId27"/>
    <p:sldLayoutId id="2147483960" r:id="rId28"/>
    <p:sldLayoutId id="2147483961" r:id="rId29"/>
    <p:sldLayoutId id="2147483962" r:id="rId30"/>
    <p:sldLayoutId id="2147483963" r:id="rId31"/>
    <p:sldLayoutId id="2147483964" r:id="rId32"/>
    <p:sldLayoutId id="2147483965" r:id="rId33"/>
    <p:sldLayoutId id="2147483966" r:id="rId34"/>
    <p:sldLayoutId id="2147483967" r:id="rId35"/>
    <p:sldLayoutId id="2147483968" r:id="rId36"/>
    <p:sldLayoutId id="2147483969" r:id="rId37"/>
    <p:sldLayoutId id="2147483970" r:id="rId38"/>
    <p:sldLayoutId id="2147483971" r:id="rId39"/>
    <p:sldLayoutId id="2147483972" r:id="rId40"/>
    <p:sldLayoutId id="2147483973" r:id="rId41"/>
    <p:sldLayoutId id="2147483974" r:id="rId42"/>
    <p:sldLayoutId id="2147483975" r:id="rId43"/>
    <p:sldLayoutId id="2147483976" r:id="rId44"/>
    <p:sldLayoutId id="2147483977" r:id="rId45"/>
    <p:sldLayoutId id="2147483978" r:id="rId46"/>
    <p:sldLayoutId id="2147483979" r:id="rId47"/>
    <p:sldLayoutId id="2147483980" r:id="rId48"/>
    <p:sldLayoutId id="2147483981" r:id="rId49"/>
    <p:sldLayoutId id="2147483982" r:id="rId50"/>
    <p:sldLayoutId id="2147483983" r:id="rId51"/>
    <p:sldLayoutId id="2147483984" r:id="rId52"/>
    <p:sldLayoutId id="2147483985" r:id="rId5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29" pos="383">
          <p15:clr>
            <a:srgbClr val="F26B43"/>
          </p15:clr>
        </p15:guide>
        <p15:guide id="41" pos="7295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721" y="183092"/>
            <a:ext cx="5484971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721" y="1066800"/>
            <a:ext cx="5484971" cy="301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720" y="4237567"/>
            <a:ext cx="142203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24-Sep-19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258" y="4237567"/>
            <a:ext cx="1929897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67662" y="4237567"/>
            <a:ext cx="142203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660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</p:sldLayoutIdLst>
  <p:txStyles>
    <p:titleStyle>
      <a:lvl1pPr algn="ctr" defTabSz="609448" rtl="0" eaLnBrk="1" latinLnBrk="0" hangingPunct="1"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609448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95176" indent="-190452" algn="l" defTabSz="609448" rtl="0" eaLnBrk="1" latinLnBrk="0" hangingPunct="1">
        <a:spcBef>
          <a:spcPct val="20000"/>
        </a:spcBef>
        <a:buFont typeface="Arial" pitchFamily="34" charset="0"/>
        <a:buChar char="–"/>
        <a:defRPr sz="1866" kern="1200">
          <a:solidFill>
            <a:schemeClr val="tx1"/>
          </a:solidFill>
          <a:latin typeface="+mn-lt"/>
          <a:ea typeface="+mn-ea"/>
          <a:cs typeface="+mn-cs"/>
        </a:defRPr>
      </a:lvl2pPr>
      <a:lvl3pPr marL="761810" indent="-152362" algn="l" defTabSz="609448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533" indent="-152362" algn="l" defTabSz="609448" rtl="0" eaLnBrk="1" latinLnBrk="0" hangingPunct="1">
        <a:spcBef>
          <a:spcPct val="20000"/>
        </a:spcBef>
        <a:buFont typeface="Arial" pitchFamily="34" charset="0"/>
        <a:buChar char="–"/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71257" indent="-152362" algn="l" defTabSz="609448" rtl="0" eaLnBrk="1" latinLnBrk="0" hangingPunct="1">
        <a:spcBef>
          <a:spcPct val="20000"/>
        </a:spcBef>
        <a:buFont typeface="Arial" pitchFamily="34" charset="0"/>
        <a:buChar char="»"/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5981" indent="-152362" algn="l" defTabSz="609448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1980705" indent="-152362" algn="l" defTabSz="609448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285429" indent="-152362" algn="l" defTabSz="609448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590152" indent="-152362" algn="l" defTabSz="609448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448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724" algn="l" defTabSz="609448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448" algn="l" defTabSz="609448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171" algn="l" defTabSz="609448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8895" algn="l" defTabSz="609448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3619" algn="l" defTabSz="609448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343" algn="l" defTabSz="609448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067" algn="l" defTabSz="609448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7790" algn="l" defTabSz="609448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6EB399-F4B4-4AD2-913E-8875167B6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60D28-FCAF-4485-9F13-5D014D24B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7273A-7187-4C41-9F78-D45F1C0216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0E373-A6CB-4B2C-89FF-1EEF4673720A}" type="datetimeFigureOut">
              <a:rPr lang="en-US" smtClean="0"/>
              <a:t>24-Sep-19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5FBD7-0F01-45E7-B93A-8C1FCBD2C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6A45C-0788-4B58-87E0-0196073CBB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236BDB-919B-4892-ADB6-F59236600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77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1" r:id="rId1"/>
    <p:sldLayoutId id="2147484042" r:id="rId2"/>
    <p:sldLayoutId id="2147484043" r:id="rId3"/>
    <p:sldLayoutId id="2147484044" r:id="rId4"/>
    <p:sldLayoutId id="2147484045" r:id="rId5"/>
    <p:sldLayoutId id="2147484046" r:id="rId6"/>
    <p:sldLayoutId id="2147484047" r:id="rId7"/>
    <p:sldLayoutId id="2147484048" r:id="rId8"/>
    <p:sldLayoutId id="2147484049" r:id="rId9"/>
    <p:sldLayoutId id="2147484050" r:id="rId10"/>
    <p:sldLayoutId id="2147484051" r:id="rId11"/>
  </p:sldLayoutIdLs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werShell/PowerShell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31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5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mware/dscr-for-vmware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36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0.png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1.png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hyperlink" Target="https://my.eventraft.com/psconfasia19" TargetMode="External"/><Relationship Id="rId1" Type="http://schemas.openxmlformats.org/officeDocument/2006/relationships/slideLayout" Target="../slideLayouts/slideLayout66.xml"/><Relationship Id="rId5" Type="http://schemas.openxmlformats.org/officeDocument/2006/relationships/image" Target="../media/image46.jpeg"/><Relationship Id="rId4" Type="http://schemas.openxmlformats.org/officeDocument/2006/relationships/image" Target="../media/image45.jp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5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5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5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5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Relationship Id="rId4" Type="http://schemas.openxmlformats.org/officeDocument/2006/relationships/hyperlink" Target="https://www.chef.io/configuration-management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0.png"/><Relationship Id="rId7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F07137-5EA9-4A26-9AEE-D947CFE284D0}"/>
              </a:ext>
            </a:extLst>
          </p:cNvPr>
          <p:cNvSpPr txBox="1"/>
          <p:nvPr/>
        </p:nvSpPr>
        <p:spPr>
          <a:xfrm>
            <a:off x="83127" y="1295956"/>
            <a:ext cx="11668991" cy="2020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defTabSz="609448"/>
            <a:r>
              <a:rPr lang="en-US" sz="6265" dirty="0">
                <a:solidFill>
                  <a:prstClr val="black"/>
                </a:solidFill>
                <a:latin typeface="Dubai Medium"/>
                <a:cs typeface="Dubai Medium"/>
              </a:rPr>
              <a:t>How PowerCLI Makes vSphere Configuration Management Easy</a:t>
            </a:r>
            <a:endParaRPr lang="en-US" sz="12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DD8BAC-A2F5-4F32-8943-DF53A9201993}"/>
              </a:ext>
            </a:extLst>
          </p:cNvPr>
          <p:cNvSpPr txBox="1"/>
          <p:nvPr/>
        </p:nvSpPr>
        <p:spPr>
          <a:xfrm>
            <a:off x="2474700" y="4023563"/>
            <a:ext cx="7239424" cy="132318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defTabSz="609448"/>
            <a:r>
              <a:rPr lang="en-US" sz="3999" dirty="0">
                <a:solidFill>
                  <a:prstClr val="black"/>
                </a:solidFill>
                <a:latin typeface="Bahnschrift SemiCondensed"/>
                <a:cs typeface="Dubai Medium"/>
              </a:rPr>
              <a:t>Luc </a:t>
            </a:r>
            <a:r>
              <a:rPr lang="en-US" sz="3999" dirty="0" err="1">
                <a:solidFill>
                  <a:prstClr val="black"/>
                </a:solidFill>
                <a:latin typeface="Bahnschrift SemiCondensed"/>
                <a:cs typeface="Dubai Medium"/>
              </a:rPr>
              <a:t>Dekens</a:t>
            </a:r>
            <a:endParaRPr lang="en-US" sz="3999" dirty="0">
              <a:solidFill>
                <a:prstClr val="black"/>
              </a:solidFill>
              <a:latin typeface="Bahnschrift SemiCondensed"/>
              <a:cs typeface="Dubai Medium"/>
            </a:endParaRPr>
          </a:p>
          <a:p>
            <a:pPr algn="ctr" defTabSz="609448"/>
            <a:r>
              <a:rPr lang="en-US" sz="3999" dirty="0">
                <a:solidFill>
                  <a:prstClr val="black"/>
                </a:solidFill>
                <a:latin typeface="Bahnschrift SemiCondensed"/>
                <a:cs typeface="Dubai Medium"/>
              </a:rPr>
              <a:t>Kyle Ruddy</a:t>
            </a:r>
            <a:endParaRPr lang="en-US" sz="1200" dirty="0">
              <a:solidFill>
                <a:prstClr val="white">
                  <a:lumMod val="50000"/>
                </a:prstClr>
              </a:solidFill>
              <a:latin typeface="Bahnschrift SemiCondensed"/>
              <a:cs typeface="Dubai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39412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3">
            <a:extLst>
              <a:ext uri="{FF2B5EF4-FFF2-40B4-BE49-F238E27FC236}">
                <a16:creationId xmlns:a16="http://schemas.microsoft.com/office/drawing/2014/main" id="{58B8CB4E-B2C1-9F4A-B605-FA869988EC8F}"/>
              </a:ext>
            </a:extLst>
          </p:cNvPr>
          <p:cNvSpPr txBox="1">
            <a:spLocks/>
          </p:cNvSpPr>
          <p:nvPr/>
        </p:nvSpPr>
        <p:spPr>
          <a:xfrm>
            <a:off x="457784" y="1497630"/>
            <a:ext cx="10962687" cy="383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Configure Host NTP Settings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112E86-8908-FA46-8830-5D5AB63D9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783" y="868892"/>
            <a:ext cx="11169643" cy="762000"/>
          </a:xfrm>
        </p:spPr>
        <p:txBody>
          <a:bodyPr/>
          <a:lstStyle/>
          <a:p>
            <a:pPr algn="l"/>
            <a:r>
              <a:rPr lang="en-US" dirty="0"/>
              <a:t>Ansible Example – VMware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DA0938-5AEC-5846-BCB3-8AE4EF535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12" y="2045770"/>
            <a:ext cx="10798636" cy="413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309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3">
            <a:extLst>
              <a:ext uri="{FF2B5EF4-FFF2-40B4-BE49-F238E27FC236}">
                <a16:creationId xmlns:a16="http://schemas.microsoft.com/office/drawing/2014/main" id="{58B8CB4E-B2C1-9F4A-B605-FA869988EC8F}"/>
              </a:ext>
            </a:extLst>
          </p:cNvPr>
          <p:cNvSpPr txBox="1">
            <a:spLocks/>
          </p:cNvSpPr>
          <p:nvPr/>
        </p:nvSpPr>
        <p:spPr>
          <a:xfrm>
            <a:off x="457784" y="1497630"/>
            <a:ext cx="10962687" cy="383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VCSA SSH Service Management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112E86-8908-FA46-8830-5D5AB63D9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783" y="868892"/>
            <a:ext cx="11169643" cy="762000"/>
          </a:xfrm>
        </p:spPr>
        <p:txBody>
          <a:bodyPr/>
          <a:lstStyle/>
          <a:p>
            <a:pPr algn="l"/>
            <a:r>
              <a:rPr lang="en-US" dirty="0"/>
              <a:t>Ansible Example - URI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A1F13C-C55E-A841-AF81-5C306077B7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28" t="3986"/>
          <a:stretch/>
        </p:blipFill>
        <p:spPr>
          <a:xfrm>
            <a:off x="5096063" y="508718"/>
            <a:ext cx="6074163" cy="592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927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B7BC7-3B0E-7246-B3F6-C12E88283706}"/>
              </a:ext>
            </a:extLst>
          </p:cNvPr>
          <p:cNvSpPr txBox="1"/>
          <p:nvPr/>
        </p:nvSpPr>
        <p:spPr>
          <a:xfrm>
            <a:off x="2073130" y="2721114"/>
            <a:ext cx="804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What is PowerShell?</a:t>
            </a:r>
          </a:p>
        </p:txBody>
      </p:sp>
    </p:spTree>
    <p:extLst>
      <p:ext uri="{BB962C8B-B14F-4D97-AF65-F5344CB8AC3E}">
        <p14:creationId xmlns:p14="http://schemas.microsoft.com/office/powerpoint/2010/main" val="4220663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D8DF3-D7B1-6644-AC75-7AA8B006F888}"/>
              </a:ext>
            </a:extLst>
          </p:cNvPr>
          <p:cNvSpPr txBox="1">
            <a:spLocks/>
          </p:cNvSpPr>
          <p:nvPr/>
        </p:nvSpPr>
        <p:spPr>
          <a:xfrm>
            <a:off x="608012" y="1143000"/>
            <a:ext cx="10972800" cy="4572000"/>
          </a:xfrm>
          <a:prstGeom prst="rect">
            <a:avLst/>
          </a:prstGeom>
        </p:spPr>
        <p:txBody>
          <a:bodyPr/>
          <a:lstStyle>
            <a:lvl1pPr marL="228543" indent="-228543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5176" indent="-19045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810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6533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257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981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80705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5429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90152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simple and straight-forward path to automation</a:t>
            </a:r>
          </a:p>
          <a:p>
            <a:pPr lvl="1"/>
            <a:r>
              <a:rPr lang="en-US" dirty="0"/>
              <a:t>Already installed on all modern </a:t>
            </a:r>
            <a:br>
              <a:rPr lang="en-US" dirty="0"/>
            </a:br>
            <a:r>
              <a:rPr lang="en-US" dirty="0"/>
              <a:t>Windows Operating Systems</a:t>
            </a:r>
          </a:p>
          <a:p>
            <a:pPr lvl="1"/>
            <a:r>
              <a:rPr lang="en-US" dirty="0"/>
              <a:t>Integrated and rich help system</a:t>
            </a:r>
          </a:p>
          <a:p>
            <a:r>
              <a:rPr lang="en-US" dirty="0"/>
              <a:t>Modular and Object-oriented</a:t>
            </a:r>
          </a:p>
          <a:p>
            <a:pPr lvl="1"/>
            <a:r>
              <a:rPr lang="en-US" dirty="0"/>
              <a:t>The best of a programming language melded </a:t>
            </a:r>
            <a:br>
              <a:rPr lang="en-US" dirty="0"/>
            </a:br>
            <a:r>
              <a:rPr lang="en-US" dirty="0"/>
              <a:t>with a scripting language</a:t>
            </a:r>
          </a:p>
          <a:p>
            <a:pPr lvl="1"/>
            <a:r>
              <a:rPr lang="en-US" dirty="0"/>
              <a:t>True portability of code via modules (and snap-ins)</a:t>
            </a:r>
          </a:p>
          <a:p>
            <a:r>
              <a:rPr lang="en-US" dirty="0"/>
              <a:t>PowerShell Core 6.0 available additionally for Linux and MacOS</a:t>
            </a:r>
          </a:p>
          <a:p>
            <a:r>
              <a:rPr lang="en-US" dirty="0"/>
              <a:t>Open Sourced: </a:t>
            </a:r>
            <a:r>
              <a:rPr lang="en-US" dirty="0">
                <a:hlinkClick r:id="rId3"/>
              </a:rPr>
              <a:t>https://github.com/PowerShell/PowerShell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B29E02-A7B2-3840-BF2C-28F0085EE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5269" y="3702501"/>
            <a:ext cx="2845641" cy="284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396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B7BC7-3B0E-7246-B3F6-C12E88283706}"/>
              </a:ext>
            </a:extLst>
          </p:cNvPr>
          <p:cNvSpPr txBox="1"/>
          <p:nvPr/>
        </p:nvSpPr>
        <p:spPr>
          <a:xfrm>
            <a:off x="2073130" y="2721114"/>
            <a:ext cx="804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What is PowerCLI?</a:t>
            </a:r>
          </a:p>
        </p:txBody>
      </p:sp>
    </p:spTree>
    <p:extLst>
      <p:ext uri="{BB962C8B-B14F-4D97-AF65-F5344CB8AC3E}">
        <p14:creationId xmlns:p14="http://schemas.microsoft.com/office/powerpoint/2010/main" val="4249686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CA556ABF-4D02-434E-BB86-1A7668792ED1}"/>
              </a:ext>
            </a:extLst>
          </p:cNvPr>
          <p:cNvSpPr txBox="1">
            <a:spLocks/>
          </p:cNvSpPr>
          <p:nvPr/>
        </p:nvSpPr>
        <p:spPr>
          <a:xfrm>
            <a:off x="616505" y="1600201"/>
            <a:ext cx="5028921" cy="4572000"/>
          </a:xfrm>
          <a:prstGeom prst="rect">
            <a:avLst/>
          </a:prstGeom>
        </p:spPr>
        <p:txBody>
          <a:bodyPr/>
          <a:lstStyle>
            <a:lvl1pPr marL="228543" indent="-228543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5176" indent="-19045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810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6533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257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981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80705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5429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90152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VMware’s command-line and scripting tool built on Windows PowerShell</a:t>
            </a:r>
          </a:p>
          <a:p>
            <a:endParaRPr lang="en-US" dirty="0"/>
          </a:p>
          <a:p>
            <a:r>
              <a:rPr lang="en-US" dirty="0"/>
              <a:t>Features more than 700 cmdlets for managing and automating vSphere, </a:t>
            </a:r>
            <a:r>
              <a:rPr lang="en-US" dirty="0" err="1"/>
              <a:t>vCloud</a:t>
            </a:r>
            <a:r>
              <a:rPr lang="en-US" dirty="0"/>
              <a:t>, and Horizon environments</a:t>
            </a:r>
          </a:p>
          <a:p>
            <a:endParaRPr lang="en-US" dirty="0"/>
          </a:p>
          <a:p>
            <a:r>
              <a:rPr lang="en-US" dirty="0"/>
              <a:t>One of the most robust and complete PowerShell deployments in the world</a:t>
            </a:r>
          </a:p>
          <a:p>
            <a:endParaRPr lang="en-US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8ECB50E0-DF68-E749-9C71-EFBCA1C5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089" y="628100"/>
            <a:ext cx="5484971" cy="762000"/>
          </a:xfrm>
        </p:spPr>
        <p:txBody>
          <a:bodyPr/>
          <a:lstStyle/>
          <a:p>
            <a:r>
              <a:rPr lang="en-US" dirty="0"/>
              <a:t>What is PowerCLI?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5D9E234E-970C-2545-91C9-8D4A8F7659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0274460"/>
              </p:ext>
            </p:extLst>
          </p:nvPr>
        </p:nvGraphicFramePr>
        <p:xfrm>
          <a:off x="5446643" y="417998"/>
          <a:ext cx="6848062" cy="60324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A64D3BC9-9B64-E04D-BC6F-366053A1BE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81624" y="2305050"/>
            <a:ext cx="25781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859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B0B33A-6385-3149-B1FF-F49676D8726E}"/>
              </a:ext>
            </a:extLst>
          </p:cNvPr>
          <p:cNvSpPr txBox="1"/>
          <p:nvPr/>
        </p:nvSpPr>
        <p:spPr>
          <a:xfrm>
            <a:off x="1376939" y="2721114"/>
            <a:ext cx="94349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PowerShell Desired State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789931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68">
            <a:extLst>
              <a:ext uri="{FF2B5EF4-FFF2-40B4-BE49-F238E27FC236}">
                <a16:creationId xmlns:a16="http://schemas.microsoft.com/office/drawing/2014/main" id="{112AA9CA-9248-284E-8ABB-FB6E12A7C793}"/>
              </a:ext>
            </a:extLst>
          </p:cNvPr>
          <p:cNvSpPr/>
          <p:nvPr/>
        </p:nvSpPr>
        <p:spPr>
          <a:xfrm>
            <a:off x="575772" y="2615820"/>
            <a:ext cx="1828959" cy="1828959"/>
          </a:xfrm>
          <a:prstGeom prst="ellipse">
            <a:avLst/>
          </a:prstGeom>
          <a:solidFill>
            <a:schemeClr val="accent4"/>
          </a:solidFill>
          <a:ln w="762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tropolis"/>
              <a:ea typeface="+mn-ea"/>
              <a:cs typeface="+mn-cs"/>
            </a:endParaRPr>
          </a:p>
        </p:txBody>
      </p:sp>
      <p:sp>
        <p:nvSpPr>
          <p:cNvPr id="3" name="Freeform 5">
            <a:extLst>
              <a:ext uri="{FF2B5EF4-FFF2-40B4-BE49-F238E27FC236}">
                <a16:creationId xmlns:a16="http://schemas.microsoft.com/office/drawing/2014/main" id="{E647CC34-8732-D642-89B7-F883AD01551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182128" y="2943967"/>
            <a:ext cx="616246" cy="1097558"/>
          </a:xfrm>
          <a:custGeom>
            <a:avLst/>
            <a:gdLst>
              <a:gd name="T0" fmla="*/ 172 w 216"/>
              <a:gd name="T1" fmla="*/ 158 h 384"/>
              <a:gd name="T2" fmla="*/ 135 w 216"/>
              <a:gd name="T3" fmla="*/ 158 h 384"/>
              <a:gd name="T4" fmla="*/ 108 w 216"/>
              <a:gd name="T5" fmla="*/ 186 h 384"/>
              <a:gd name="T6" fmla="*/ 80 w 216"/>
              <a:gd name="T7" fmla="*/ 158 h 384"/>
              <a:gd name="T8" fmla="*/ 43 w 216"/>
              <a:gd name="T9" fmla="*/ 158 h 384"/>
              <a:gd name="T10" fmla="*/ 0 w 216"/>
              <a:gd name="T11" fmla="*/ 204 h 384"/>
              <a:gd name="T12" fmla="*/ 0 w 216"/>
              <a:gd name="T13" fmla="*/ 384 h 384"/>
              <a:gd name="T14" fmla="*/ 216 w 216"/>
              <a:gd name="T15" fmla="*/ 384 h 384"/>
              <a:gd name="T16" fmla="*/ 216 w 216"/>
              <a:gd name="T17" fmla="*/ 204 h 384"/>
              <a:gd name="T18" fmla="*/ 172 w 216"/>
              <a:gd name="T19" fmla="*/ 158 h 384"/>
              <a:gd name="T20" fmla="*/ 108 w 216"/>
              <a:gd name="T21" fmla="*/ 209 h 384"/>
              <a:gd name="T22" fmla="*/ 127 w 216"/>
              <a:gd name="T23" fmla="*/ 228 h 384"/>
              <a:gd name="T24" fmla="*/ 108 w 216"/>
              <a:gd name="T25" fmla="*/ 248 h 384"/>
              <a:gd name="T26" fmla="*/ 88 w 216"/>
              <a:gd name="T27" fmla="*/ 228 h 384"/>
              <a:gd name="T28" fmla="*/ 108 w 216"/>
              <a:gd name="T29" fmla="*/ 209 h 384"/>
              <a:gd name="T30" fmla="*/ 200 w 216"/>
              <a:gd name="T31" fmla="*/ 368 h 384"/>
              <a:gd name="T32" fmla="*/ 16 w 216"/>
              <a:gd name="T33" fmla="*/ 368 h 384"/>
              <a:gd name="T34" fmla="*/ 16 w 216"/>
              <a:gd name="T35" fmla="*/ 211 h 384"/>
              <a:gd name="T36" fmla="*/ 50 w 216"/>
              <a:gd name="T37" fmla="*/ 174 h 384"/>
              <a:gd name="T38" fmla="*/ 74 w 216"/>
              <a:gd name="T39" fmla="*/ 174 h 384"/>
              <a:gd name="T40" fmla="*/ 97 w 216"/>
              <a:gd name="T41" fmla="*/ 197 h 384"/>
              <a:gd name="T42" fmla="*/ 66 w 216"/>
              <a:gd name="T43" fmla="*/ 228 h 384"/>
              <a:gd name="T44" fmla="*/ 108 w 216"/>
              <a:gd name="T45" fmla="*/ 270 h 384"/>
              <a:gd name="T46" fmla="*/ 150 w 216"/>
              <a:gd name="T47" fmla="*/ 228 h 384"/>
              <a:gd name="T48" fmla="*/ 119 w 216"/>
              <a:gd name="T49" fmla="*/ 197 h 384"/>
              <a:gd name="T50" fmla="*/ 141 w 216"/>
              <a:gd name="T51" fmla="*/ 174 h 384"/>
              <a:gd name="T52" fmla="*/ 165 w 216"/>
              <a:gd name="T53" fmla="*/ 174 h 384"/>
              <a:gd name="T54" fmla="*/ 200 w 216"/>
              <a:gd name="T55" fmla="*/ 211 h 384"/>
              <a:gd name="T56" fmla="*/ 200 w 216"/>
              <a:gd name="T57" fmla="*/ 368 h 384"/>
              <a:gd name="T58" fmla="*/ 108 w 216"/>
              <a:gd name="T59" fmla="*/ 151 h 384"/>
              <a:gd name="T60" fmla="*/ 183 w 216"/>
              <a:gd name="T61" fmla="*/ 75 h 384"/>
              <a:gd name="T62" fmla="*/ 108 w 216"/>
              <a:gd name="T63" fmla="*/ 0 h 384"/>
              <a:gd name="T64" fmla="*/ 32 w 216"/>
              <a:gd name="T65" fmla="*/ 75 h 384"/>
              <a:gd name="T66" fmla="*/ 108 w 216"/>
              <a:gd name="T67" fmla="*/ 151 h 384"/>
              <a:gd name="T68" fmla="*/ 108 w 216"/>
              <a:gd name="T69" fmla="*/ 16 h 384"/>
              <a:gd name="T70" fmla="*/ 167 w 216"/>
              <a:gd name="T71" fmla="*/ 75 h 384"/>
              <a:gd name="T72" fmla="*/ 108 w 216"/>
              <a:gd name="T73" fmla="*/ 135 h 384"/>
              <a:gd name="T74" fmla="*/ 48 w 216"/>
              <a:gd name="T75" fmla="*/ 75 h 384"/>
              <a:gd name="T76" fmla="*/ 108 w 216"/>
              <a:gd name="T77" fmla="*/ 1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16" h="384">
                <a:moveTo>
                  <a:pt x="172" y="158"/>
                </a:moveTo>
                <a:cubicBezTo>
                  <a:pt x="135" y="158"/>
                  <a:pt x="135" y="158"/>
                  <a:pt x="135" y="158"/>
                </a:cubicBezTo>
                <a:cubicBezTo>
                  <a:pt x="108" y="186"/>
                  <a:pt x="108" y="186"/>
                  <a:pt x="108" y="186"/>
                </a:cubicBezTo>
                <a:cubicBezTo>
                  <a:pt x="80" y="158"/>
                  <a:pt x="80" y="158"/>
                  <a:pt x="80" y="158"/>
                </a:cubicBezTo>
                <a:cubicBezTo>
                  <a:pt x="43" y="158"/>
                  <a:pt x="43" y="158"/>
                  <a:pt x="43" y="158"/>
                </a:cubicBezTo>
                <a:cubicBezTo>
                  <a:pt x="0" y="204"/>
                  <a:pt x="0" y="204"/>
                  <a:pt x="0" y="204"/>
                </a:cubicBezTo>
                <a:cubicBezTo>
                  <a:pt x="0" y="384"/>
                  <a:pt x="0" y="384"/>
                  <a:pt x="0" y="384"/>
                </a:cubicBezTo>
                <a:cubicBezTo>
                  <a:pt x="216" y="384"/>
                  <a:pt x="216" y="384"/>
                  <a:pt x="216" y="384"/>
                </a:cubicBezTo>
                <a:cubicBezTo>
                  <a:pt x="216" y="204"/>
                  <a:pt x="216" y="204"/>
                  <a:pt x="216" y="204"/>
                </a:cubicBezTo>
                <a:lnTo>
                  <a:pt x="172" y="158"/>
                </a:lnTo>
                <a:close/>
                <a:moveTo>
                  <a:pt x="108" y="209"/>
                </a:moveTo>
                <a:cubicBezTo>
                  <a:pt x="127" y="228"/>
                  <a:pt x="127" y="228"/>
                  <a:pt x="127" y="228"/>
                </a:cubicBezTo>
                <a:cubicBezTo>
                  <a:pt x="108" y="248"/>
                  <a:pt x="108" y="248"/>
                  <a:pt x="108" y="248"/>
                </a:cubicBezTo>
                <a:cubicBezTo>
                  <a:pt x="88" y="228"/>
                  <a:pt x="88" y="228"/>
                  <a:pt x="88" y="228"/>
                </a:cubicBezTo>
                <a:lnTo>
                  <a:pt x="108" y="209"/>
                </a:lnTo>
                <a:close/>
                <a:moveTo>
                  <a:pt x="200" y="368"/>
                </a:moveTo>
                <a:cubicBezTo>
                  <a:pt x="16" y="368"/>
                  <a:pt x="16" y="368"/>
                  <a:pt x="16" y="368"/>
                </a:cubicBezTo>
                <a:cubicBezTo>
                  <a:pt x="16" y="211"/>
                  <a:pt x="16" y="211"/>
                  <a:pt x="16" y="211"/>
                </a:cubicBezTo>
                <a:cubicBezTo>
                  <a:pt x="50" y="174"/>
                  <a:pt x="50" y="174"/>
                  <a:pt x="50" y="174"/>
                </a:cubicBezTo>
                <a:cubicBezTo>
                  <a:pt x="74" y="174"/>
                  <a:pt x="74" y="174"/>
                  <a:pt x="74" y="174"/>
                </a:cubicBezTo>
                <a:cubicBezTo>
                  <a:pt x="97" y="197"/>
                  <a:pt x="97" y="197"/>
                  <a:pt x="97" y="197"/>
                </a:cubicBezTo>
                <a:cubicBezTo>
                  <a:pt x="66" y="228"/>
                  <a:pt x="66" y="228"/>
                  <a:pt x="66" y="228"/>
                </a:cubicBezTo>
                <a:cubicBezTo>
                  <a:pt x="108" y="270"/>
                  <a:pt x="108" y="270"/>
                  <a:pt x="108" y="270"/>
                </a:cubicBezTo>
                <a:cubicBezTo>
                  <a:pt x="150" y="228"/>
                  <a:pt x="150" y="228"/>
                  <a:pt x="150" y="228"/>
                </a:cubicBezTo>
                <a:cubicBezTo>
                  <a:pt x="119" y="197"/>
                  <a:pt x="119" y="197"/>
                  <a:pt x="119" y="197"/>
                </a:cubicBezTo>
                <a:cubicBezTo>
                  <a:pt x="141" y="174"/>
                  <a:pt x="141" y="174"/>
                  <a:pt x="141" y="174"/>
                </a:cubicBezTo>
                <a:cubicBezTo>
                  <a:pt x="165" y="174"/>
                  <a:pt x="165" y="174"/>
                  <a:pt x="165" y="174"/>
                </a:cubicBezTo>
                <a:cubicBezTo>
                  <a:pt x="200" y="211"/>
                  <a:pt x="200" y="211"/>
                  <a:pt x="200" y="211"/>
                </a:cubicBezTo>
                <a:lnTo>
                  <a:pt x="200" y="368"/>
                </a:lnTo>
                <a:close/>
                <a:moveTo>
                  <a:pt x="108" y="151"/>
                </a:moveTo>
                <a:cubicBezTo>
                  <a:pt x="149" y="151"/>
                  <a:pt x="183" y="117"/>
                  <a:pt x="183" y="75"/>
                </a:cubicBezTo>
                <a:cubicBezTo>
                  <a:pt x="183" y="34"/>
                  <a:pt x="149" y="0"/>
                  <a:pt x="108" y="0"/>
                </a:cubicBezTo>
                <a:cubicBezTo>
                  <a:pt x="66" y="0"/>
                  <a:pt x="32" y="34"/>
                  <a:pt x="32" y="75"/>
                </a:cubicBezTo>
                <a:cubicBezTo>
                  <a:pt x="32" y="117"/>
                  <a:pt x="66" y="151"/>
                  <a:pt x="108" y="151"/>
                </a:cubicBezTo>
                <a:close/>
                <a:moveTo>
                  <a:pt x="108" y="16"/>
                </a:moveTo>
                <a:cubicBezTo>
                  <a:pt x="141" y="16"/>
                  <a:pt x="167" y="43"/>
                  <a:pt x="167" y="75"/>
                </a:cubicBezTo>
                <a:cubicBezTo>
                  <a:pt x="167" y="108"/>
                  <a:pt x="141" y="135"/>
                  <a:pt x="108" y="135"/>
                </a:cubicBezTo>
                <a:cubicBezTo>
                  <a:pt x="75" y="135"/>
                  <a:pt x="48" y="108"/>
                  <a:pt x="48" y="75"/>
                </a:cubicBezTo>
                <a:cubicBezTo>
                  <a:pt x="48" y="43"/>
                  <a:pt x="75" y="16"/>
                  <a:pt x="108" y="16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</a:endParaRPr>
          </a:p>
        </p:txBody>
      </p:sp>
      <p:sp>
        <p:nvSpPr>
          <p:cNvPr id="4" name="Oval 48">
            <a:extLst>
              <a:ext uri="{FF2B5EF4-FFF2-40B4-BE49-F238E27FC236}">
                <a16:creationId xmlns:a16="http://schemas.microsoft.com/office/drawing/2014/main" id="{ED55ED9D-8D1F-4848-AADD-E630FB3FB705}"/>
              </a:ext>
            </a:extLst>
          </p:cNvPr>
          <p:cNvSpPr/>
          <p:nvPr/>
        </p:nvSpPr>
        <p:spPr>
          <a:xfrm>
            <a:off x="3011087" y="2607406"/>
            <a:ext cx="1828959" cy="1828959"/>
          </a:xfrm>
          <a:prstGeom prst="ellipse">
            <a:avLst/>
          </a:prstGeom>
          <a:solidFill>
            <a:schemeClr val="accent4"/>
          </a:solidFill>
          <a:ln w="762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rPr>
              <a:t> </a:t>
            </a:r>
          </a:p>
        </p:txBody>
      </p:sp>
      <p:grpSp>
        <p:nvGrpSpPr>
          <p:cNvPr id="5" name="Group 163">
            <a:extLst>
              <a:ext uri="{FF2B5EF4-FFF2-40B4-BE49-F238E27FC236}">
                <a16:creationId xmlns:a16="http://schemas.microsoft.com/office/drawing/2014/main" id="{BA873662-1068-2A46-B544-33306CB2929A}"/>
              </a:ext>
            </a:extLst>
          </p:cNvPr>
          <p:cNvGrpSpPr/>
          <p:nvPr/>
        </p:nvGrpSpPr>
        <p:grpSpPr>
          <a:xfrm>
            <a:off x="3448566" y="3033263"/>
            <a:ext cx="991676" cy="1059265"/>
            <a:chOff x="1293813" y="4265613"/>
            <a:chExt cx="1420813" cy="1517650"/>
          </a:xfrm>
          <a:solidFill>
            <a:sysClr val="window" lastClr="FFFFFF"/>
          </a:solidFill>
        </p:grpSpPr>
        <p:sp>
          <p:nvSpPr>
            <p:cNvPr id="6" name="Freeform 16">
              <a:extLst>
                <a:ext uri="{FF2B5EF4-FFF2-40B4-BE49-F238E27FC236}">
                  <a16:creationId xmlns:a16="http://schemas.microsoft.com/office/drawing/2014/main" id="{134EA38C-B6FC-F143-81EF-5D6BC804BC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1238" y="5332413"/>
              <a:ext cx="433388" cy="430213"/>
            </a:xfrm>
            <a:custGeom>
              <a:avLst/>
              <a:gdLst>
                <a:gd name="T0" fmla="*/ 384 w 399"/>
                <a:gd name="T1" fmla="*/ 161 h 399"/>
                <a:gd name="T2" fmla="*/ 355 w 399"/>
                <a:gd name="T3" fmla="*/ 157 h 399"/>
                <a:gd name="T4" fmla="*/ 341 w 399"/>
                <a:gd name="T5" fmla="*/ 123 h 399"/>
                <a:gd name="T6" fmla="*/ 366 w 399"/>
                <a:gd name="T7" fmla="*/ 86 h 399"/>
                <a:gd name="T8" fmla="*/ 314 w 399"/>
                <a:gd name="T9" fmla="*/ 34 h 399"/>
                <a:gd name="T10" fmla="*/ 280 w 399"/>
                <a:gd name="T11" fmla="*/ 58 h 399"/>
                <a:gd name="T12" fmla="*/ 245 w 399"/>
                <a:gd name="T13" fmla="*/ 46 h 399"/>
                <a:gd name="T14" fmla="*/ 241 w 399"/>
                <a:gd name="T15" fmla="*/ 29 h 399"/>
                <a:gd name="T16" fmla="*/ 236 w 399"/>
                <a:gd name="T17" fmla="*/ 0 h 399"/>
                <a:gd name="T18" fmla="*/ 163 w 399"/>
                <a:gd name="T19" fmla="*/ 0 h 399"/>
                <a:gd name="T20" fmla="*/ 156 w 399"/>
                <a:gd name="T21" fmla="*/ 44 h 399"/>
                <a:gd name="T22" fmla="*/ 123 w 399"/>
                <a:gd name="T23" fmla="*/ 58 h 399"/>
                <a:gd name="T24" fmla="*/ 121 w 399"/>
                <a:gd name="T25" fmla="*/ 58 h 399"/>
                <a:gd name="T26" fmla="*/ 84 w 399"/>
                <a:gd name="T27" fmla="*/ 33 h 399"/>
                <a:gd name="T28" fmla="*/ 32 w 399"/>
                <a:gd name="T29" fmla="*/ 85 h 399"/>
                <a:gd name="T30" fmla="*/ 59 w 399"/>
                <a:gd name="T31" fmla="*/ 122 h 399"/>
                <a:gd name="T32" fmla="*/ 45 w 399"/>
                <a:gd name="T33" fmla="*/ 155 h 399"/>
                <a:gd name="T34" fmla="*/ 26 w 399"/>
                <a:gd name="T35" fmla="*/ 159 h 399"/>
                <a:gd name="T36" fmla="*/ 0 w 399"/>
                <a:gd name="T37" fmla="*/ 164 h 399"/>
                <a:gd name="T38" fmla="*/ 1 w 399"/>
                <a:gd name="T39" fmla="*/ 237 h 399"/>
                <a:gd name="T40" fmla="*/ 43 w 399"/>
                <a:gd name="T41" fmla="*/ 243 h 399"/>
                <a:gd name="T42" fmla="*/ 45 w 399"/>
                <a:gd name="T43" fmla="*/ 248 h 399"/>
                <a:gd name="T44" fmla="*/ 58 w 399"/>
                <a:gd name="T45" fmla="*/ 278 h 399"/>
                <a:gd name="T46" fmla="*/ 32 w 399"/>
                <a:gd name="T47" fmla="*/ 315 h 399"/>
                <a:gd name="T48" fmla="*/ 84 w 399"/>
                <a:gd name="T49" fmla="*/ 366 h 399"/>
                <a:gd name="T50" fmla="*/ 122 w 399"/>
                <a:gd name="T51" fmla="*/ 341 h 399"/>
                <a:gd name="T52" fmla="*/ 154 w 399"/>
                <a:gd name="T53" fmla="*/ 354 h 399"/>
                <a:gd name="T54" fmla="*/ 157 w 399"/>
                <a:gd name="T55" fmla="*/ 370 h 399"/>
                <a:gd name="T56" fmla="*/ 181 w 399"/>
                <a:gd name="T57" fmla="*/ 399 h 399"/>
                <a:gd name="T58" fmla="*/ 236 w 399"/>
                <a:gd name="T59" fmla="*/ 398 h 399"/>
                <a:gd name="T60" fmla="*/ 243 w 399"/>
                <a:gd name="T61" fmla="*/ 356 h 399"/>
                <a:gd name="T62" fmla="*/ 255 w 399"/>
                <a:gd name="T63" fmla="*/ 351 h 399"/>
                <a:gd name="T64" fmla="*/ 279 w 399"/>
                <a:gd name="T65" fmla="*/ 341 h 399"/>
                <a:gd name="T66" fmla="*/ 315 w 399"/>
                <a:gd name="T67" fmla="*/ 367 h 399"/>
                <a:gd name="T68" fmla="*/ 366 w 399"/>
                <a:gd name="T69" fmla="*/ 315 h 399"/>
                <a:gd name="T70" fmla="*/ 341 w 399"/>
                <a:gd name="T71" fmla="*/ 277 h 399"/>
                <a:gd name="T72" fmla="*/ 355 w 399"/>
                <a:gd name="T73" fmla="*/ 244 h 399"/>
                <a:gd name="T74" fmla="*/ 393 w 399"/>
                <a:gd name="T75" fmla="*/ 238 h 399"/>
                <a:gd name="T76" fmla="*/ 399 w 399"/>
                <a:gd name="T77" fmla="*/ 164 h 399"/>
                <a:gd name="T78" fmla="*/ 200 w 399"/>
                <a:gd name="T79" fmla="*/ 274 h 399"/>
                <a:gd name="T80" fmla="*/ 125 w 399"/>
                <a:gd name="T81" fmla="*/ 199 h 399"/>
                <a:gd name="T82" fmla="*/ 200 w 399"/>
                <a:gd name="T83" fmla="*/ 125 h 399"/>
                <a:gd name="T84" fmla="*/ 200 w 399"/>
                <a:gd name="T85" fmla="*/ 274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99" h="399">
                  <a:moveTo>
                    <a:pt x="399" y="163"/>
                  </a:moveTo>
                  <a:cubicBezTo>
                    <a:pt x="384" y="161"/>
                    <a:pt x="384" y="161"/>
                    <a:pt x="384" y="161"/>
                  </a:cubicBezTo>
                  <a:cubicBezTo>
                    <a:pt x="368" y="159"/>
                    <a:pt x="368" y="159"/>
                    <a:pt x="368" y="159"/>
                  </a:cubicBezTo>
                  <a:cubicBezTo>
                    <a:pt x="355" y="157"/>
                    <a:pt x="355" y="157"/>
                    <a:pt x="355" y="157"/>
                  </a:cubicBezTo>
                  <a:cubicBezTo>
                    <a:pt x="354" y="156"/>
                    <a:pt x="354" y="156"/>
                    <a:pt x="354" y="156"/>
                  </a:cubicBezTo>
                  <a:cubicBezTo>
                    <a:pt x="341" y="123"/>
                    <a:pt x="341" y="123"/>
                    <a:pt x="341" y="123"/>
                  </a:cubicBezTo>
                  <a:cubicBezTo>
                    <a:pt x="341" y="121"/>
                    <a:pt x="341" y="121"/>
                    <a:pt x="341" y="121"/>
                  </a:cubicBezTo>
                  <a:cubicBezTo>
                    <a:pt x="366" y="86"/>
                    <a:pt x="366" y="86"/>
                    <a:pt x="366" y="86"/>
                  </a:cubicBezTo>
                  <a:cubicBezTo>
                    <a:pt x="367" y="85"/>
                    <a:pt x="367" y="85"/>
                    <a:pt x="367" y="85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45" y="46"/>
                    <a:pt x="245" y="46"/>
                    <a:pt x="245" y="46"/>
                  </a:cubicBezTo>
                  <a:cubicBezTo>
                    <a:pt x="243" y="44"/>
                    <a:pt x="243" y="44"/>
                    <a:pt x="243" y="44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37" y="8"/>
                    <a:pt x="237" y="8"/>
                    <a:pt x="237" y="8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61" y="11"/>
                    <a:pt x="161" y="11"/>
                    <a:pt x="161" y="11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23" y="58"/>
                    <a:pt x="123" y="58"/>
                    <a:pt x="123" y="58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4" y="33"/>
                    <a:pt x="84" y="33"/>
                    <a:pt x="84" y="33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43" y="100"/>
                    <a:pt x="43" y="100"/>
                    <a:pt x="43" y="100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45" y="155"/>
                    <a:pt x="45" y="155"/>
                    <a:pt x="45" y="155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26" y="159"/>
                    <a:pt x="26" y="159"/>
                    <a:pt x="26" y="159"/>
                  </a:cubicBezTo>
                  <a:cubicBezTo>
                    <a:pt x="8" y="162"/>
                    <a:pt x="8" y="162"/>
                    <a:pt x="8" y="162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" y="237"/>
                    <a:pt x="1" y="237"/>
                    <a:pt x="1" y="237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43" y="243"/>
                    <a:pt x="43" y="243"/>
                    <a:pt x="43" y="243"/>
                  </a:cubicBezTo>
                  <a:cubicBezTo>
                    <a:pt x="44" y="244"/>
                    <a:pt x="44" y="244"/>
                    <a:pt x="44" y="244"/>
                  </a:cubicBezTo>
                  <a:cubicBezTo>
                    <a:pt x="45" y="248"/>
                    <a:pt x="45" y="248"/>
                    <a:pt x="45" y="248"/>
                  </a:cubicBezTo>
                  <a:cubicBezTo>
                    <a:pt x="58" y="277"/>
                    <a:pt x="58" y="277"/>
                    <a:pt x="58" y="277"/>
                  </a:cubicBezTo>
                  <a:cubicBezTo>
                    <a:pt x="58" y="278"/>
                    <a:pt x="58" y="278"/>
                    <a:pt x="58" y="278"/>
                  </a:cubicBezTo>
                  <a:cubicBezTo>
                    <a:pt x="34" y="311"/>
                    <a:pt x="34" y="311"/>
                    <a:pt x="34" y="311"/>
                  </a:cubicBezTo>
                  <a:cubicBezTo>
                    <a:pt x="32" y="315"/>
                    <a:pt x="32" y="315"/>
                    <a:pt x="32" y="315"/>
                  </a:cubicBezTo>
                  <a:cubicBezTo>
                    <a:pt x="83" y="367"/>
                    <a:pt x="83" y="367"/>
                    <a:pt x="83" y="367"/>
                  </a:cubicBezTo>
                  <a:cubicBezTo>
                    <a:pt x="84" y="366"/>
                    <a:pt x="84" y="366"/>
                    <a:pt x="84" y="366"/>
                  </a:cubicBezTo>
                  <a:cubicBezTo>
                    <a:pt x="119" y="341"/>
                    <a:pt x="119" y="341"/>
                    <a:pt x="119" y="341"/>
                  </a:cubicBezTo>
                  <a:cubicBezTo>
                    <a:pt x="122" y="341"/>
                    <a:pt x="122" y="341"/>
                    <a:pt x="122" y="341"/>
                  </a:cubicBezTo>
                  <a:cubicBezTo>
                    <a:pt x="123" y="341"/>
                    <a:pt x="123" y="341"/>
                    <a:pt x="123" y="341"/>
                  </a:cubicBezTo>
                  <a:cubicBezTo>
                    <a:pt x="154" y="354"/>
                    <a:pt x="154" y="354"/>
                    <a:pt x="154" y="354"/>
                  </a:cubicBezTo>
                  <a:cubicBezTo>
                    <a:pt x="155" y="355"/>
                    <a:pt x="155" y="355"/>
                    <a:pt x="155" y="355"/>
                  </a:cubicBezTo>
                  <a:cubicBezTo>
                    <a:pt x="157" y="370"/>
                    <a:pt x="157" y="370"/>
                    <a:pt x="157" y="370"/>
                  </a:cubicBezTo>
                  <a:cubicBezTo>
                    <a:pt x="162" y="399"/>
                    <a:pt x="162" y="399"/>
                    <a:pt x="162" y="399"/>
                  </a:cubicBezTo>
                  <a:cubicBezTo>
                    <a:pt x="181" y="399"/>
                    <a:pt x="181" y="399"/>
                    <a:pt x="181" y="399"/>
                  </a:cubicBezTo>
                  <a:cubicBezTo>
                    <a:pt x="236" y="399"/>
                    <a:pt x="236" y="399"/>
                    <a:pt x="236" y="399"/>
                  </a:cubicBezTo>
                  <a:cubicBezTo>
                    <a:pt x="236" y="398"/>
                    <a:pt x="236" y="398"/>
                    <a:pt x="236" y="398"/>
                  </a:cubicBezTo>
                  <a:cubicBezTo>
                    <a:pt x="238" y="381"/>
                    <a:pt x="238" y="381"/>
                    <a:pt x="238" y="381"/>
                  </a:cubicBezTo>
                  <a:cubicBezTo>
                    <a:pt x="243" y="356"/>
                    <a:pt x="243" y="356"/>
                    <a:pt x="243" y="356"/>
                  </a:cubicBezTo>
                  <a:cubicBezTo>
                    <a:pt x="244" y="355"/>
                    <a:pt x="244" y="355"/>
                    <a:pt x="244" y="355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77" y="341"/>
                    <a:pt x="277" y="341"/>
                    <a:pt x="277" y="341"/>
                  </a:cubicBezTo>
                  <a:cubicBezTo>
                    <a:pt x="279" y="341"/>
                    <a:pt x="279" y="341"/>
                    <a:pt x="279" y="341"/>
                  </a:cubicBezTo>
                  <a:cubicBezTo>
                    <a:pt x="308" y="363"/>
                    <a:pt x="308" y="363"/>
                    <a:pt x="308" y="363"/>
                  </a:cubicBezTo>
                  <a:cubicBezTo>
                    <a:pt x="315" y="367"/>
                    <a:pt x="315" y="367"/>
                    <a:pt x="315" y="367"/>
                  </a:cubicBezTo>
                  <a:cubicBezTo>
                    <a:pt x="367" y="316"/>
                    <a:pt x="367" y="316"/>
                    <a:pt x="367" y="316"/>
                  </a:cubicBezTo>
                  <a:cubicBezTo>
                    <a:pt x="366" y="315"/>
                    <a:pt x="366" y="315"/>
                    <a:pt x="366" y="315"/>
                  </a:cubicBezTo>
                  <a:cubicBezTo>
                    <a:pt x="341" y="279"/>
                    <a:pt x="341" y="279"/>
                    <a:pt x="341" y="279"/>
                  </a:cubicBezTo>
                  <a:cubicBezTo>
                    <a:pt x="341" y="277"/>
                    <a:pt x="341" y="277"/>
                    <a:pt x="341" y="277"/>
                  </a:cubicBezTo>
                  <a:cubicBezTo>
                    <a:pt x="354" y="245"/>
                    <a:pt x="354" y="245"/>
                    <a:pt x="354" y="245"/>
                  </a:cubicBezTo>
                  <a:cubicBezTo>
                    <a:pt x="355" y="244"/>
                    <a:pt x="355" y="244"/>
                    <a:pt x="355" y="244"/>
                  </a:cubicBezTo>
                  <a:cubicBezTo>
                    <a:pt x="372" y="241"/>
                    <a:pt x="372" y="241"/>
                    <a:pt x="372" y="241"/>
                  </a:cubicBezTo>
                  <a:cubicBezTo>
                    <a:pt x="393" y="238"/>
                    <a:pt x="393" y="238"/>
                    <a:pt x="393" y="238"/>
                  </a:cubicBezTo>
                  <a:cubicBezTo>
                    <a:pt x="399" y="237"/>
                    <a:pt x="399" y="237"/>
                    <a:pt x="399" y="237"/>
                  </a:cubicBezTo>
                  <a:cubicBezTo>
                    <a:pt x="399" y="164"/>
                    <a:pt x="399" y="164"/>
                    <a:pt x="399" y="164"/>
                  </a:cubicBezTo>
                  <a:lnTo>
                    <a:pt x="399" y="163"/>
                  </a:lnTo>
                  <a:close/>
                  <a:moveTo>
                    <a:pt x="200" y="274"/>
                  </a:moveTo>
                  <a:cubicBezTo>
                    <a:pt x="193" y="274"/>
                    <a:pt x="187" y="273"/>
                    <a:pt x="181" y="271"/>
                  </a:cubicBezTo>
                  <a:cubicBezTo>
                    <a:pt x="149" y="263"/>
                    <a:pt x="125" y="234"/>
                    <a:pt x="125" y="199"/>
                  </a:cubicBezTo>
                  <a:cubicBezTo>
                    <a:pt x="125" y="165"/>
                    <a:pt x="149" y="136"/>
                    <a:pt x="181" y="128"/>
                  </a:cubicBezTo>
                  <a:cubicBezTo>
                    <a:pt x="187" y="126"/>
                    <a:pt x="193" y="125"/>
                    <a:pt x="200" y="125"/>
                  </a:cubicBezTo>
                  <a:cubicBezTo>
                    <a:pt x="241" y="125"/>
                    <a:pt x="274" y="159"/>
                    <a:pt x="274" y="199"/>
                  </a:cubicBezTo>
                  <a:cubicBezTo>
                    <a:pt x="274" y="240"/>
                    <a:pt x="241" y="274"/>
                    <a:pt x="200" y="2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17">
              <a:extLst>
                <a:ext uri="{FF2B5EF4-FFF2-40B4-BE49-F238E27FC236}">
                  <a16:creationId xmlns:a16="http://schemas.microsoft.com/office/drawing/2014/main" id="{F72B824F-8546-6448-BF37-81FF48A2C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307013"/>
              <a:ext cx="738188" cy="68263"/>
            </a:xfrm>
            <a:custGeom>
              <a:avLst/>
              <a:gdLst>
                <a:gd name="T0" fmla="*/ 681 w 681"/>
                <a:gd name="T1" fmla="*/ 0 h 63"/>
                <a:gd name="T2" fmla="*/ 620 w 681"/>
                <a:gd name="T3" fmla="*/ 63 h 63"/>
                <a:gd name="T4" fmla="*/ 0 w 681"/>
                <a:gd name="T5" fmla="*/ 63 h 63"/>
                <a:gd name="T6" fmla="*/ 0 w 681"/>
                <a:gd name="T7" fmla="*/ 0 h 63"/>
                <a:gd name="T8" fmla="*/ 681 w 681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1" h="63">
                  <a:moveTo>
                    <a:pt x="681" y="0"/>
                  </a:moveTo>
                  <a:cubicBezTo>
                    <a:pt x="657" y="18"/>
                    <a:pt x="637" y="39"/>
                    <a:pt x="620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6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8" name="Freeform 18">
              <a:extLst>
                <a:ext uri="{FF2B5EF4-FFF2-40B4-BE49-F238E27FC236}">
                  <a16:creationId xmlns:a16="http://schemas.microsoft.com/office/drawing/2014/main" id="{A86332B7-9461-2642-B864-5D494BC9C1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464175"/>
              <a:ext cx="630238" cy="68263"/>
            </a:xfrm>
            <a:custGeom>
              <a:avLst/>
              <a:gdLst>
                <a:gd name="T0" fmla="*/ 582 w 582"/>
                <a:gd name="T1" fmla="*/ 0 h 63"/>
                <a:gd name="T2" fmla="*/ 572 w 582"/>
                <a:gd name="T3" fmla="*/ 63 h 63"/>
                <a:gd name="T4" fmla="*/ 0 w 582"/>
                <a:gd name="T5" fmla="*/ 63 h 63"/>
                <a:gd name="T6" fmla="*/ 0 w 582"/>
                <a:gd name="T7" fmla="*/ 0 h 63"/>
                <a:gd name="T8" fmla="*/ 582 w 582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2" h="63">
                  <a:moveTo>
                    <a:pt x="582" y="0"/>
                  </a:moveTo>
                  <a:cubicBezTo>
                    <a:pt x="576" y="20"/>
                    <a:pt x="573" y="41"/>
                    <a:pt x="572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8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9" name="Freeform 19">
              <a:extLst>
                <a:ext uri="{FF2B5EF4-FFF2-40B4-BE49-F238E27FC236}">
                  <a16:creationId xmlns:a16="http://schemas.microsoft.com/office/drawing/2014/main" id="{BDBDEF09-32A6-B54E-8D4B-C06CC1968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149850"/>
              <a:ext cx="779463" cy="61913"/>
            </a:xfrm>
            <a:custGeom>
              <a:avLst/>
              <a:gdLst>
                <a:gd name="T0" fmla="*/ 0 w 491"/>
                <a:gd name="T1" fmla="*/ 0 h 39"/>
                <a:gd name="T2" fmla="*/ 491 w 491"/>
                <a:gd name="T3" fmla="*/ 0 h 39"/>
                <a:gd name="T4" fmla="*/ 491 w 491"/>
                <a:gd name="T5" fmla="*/ 39 h 39"/>
                <a:gd name="T6" fmla="*/ 0 w 491"/>
                <a:gd name="T7" fmla="*/ 39 h 39"/>
                <a:gd name="T8" fmla="*/ 0 w 491"/>
                <a:gd name="T9" fmla="*/ 0 h 39"/>
                <a:gd name="T10" fmla="*/ 0 w 491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9">
                  <a:moveTo>
                    <a:pt x="0" y="0"/>
                  </a:moveTo>
                  <a:lnTo>
                    <a:pt x="491" y="0"/>
                  </a:lnTo>
                  <a:lnTo>
                    <a:pt x="491" y="39"/>
                  </a:lnTo>
                  <a:lnTo>
                    <a:pt x="0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Freeform 20">
              <a:extLst>
                <a:ext uri="{FF2B5EF4-FFF2-40B4-BE49-F238E27FC236}">
                  <a16:creationId xmlns:a16="http://schemas.microsoft.com/office/drawing/2014/main" id="{A5D01EB2-52CC-954B-A80F-6AFD1334FD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994275"/>
              <a:ext cx="779463" cy="61913"/>
            </a:xfrm>
            <a:custGeom>
              <a:avLst/>
              <a:gdLst>
                <a:gd name="T0" fmla="*/ 0 w 491"/>
                <a:gd name="T1" fmla="*/ 0 h 39"/>
                <a:gd name="T2" fmla="*/ 491 w 491"/>
                <a:gd name="T3" fmla="*/ 0 h 39"/>
                <a:gd name="T4" fmla="*/ 491 w 491"/>
                <a:gd name="T5" fmla="*/ 39 h 39"/>
                <a:gd name="T6" fmla="*/ 0 w 491"/>
                <a:gd name="T7" fmla="*/ 39 h 39"/>
                <a:gd name="T8" fmla="*/ 0 w 491"/>
                <a:gd name="T9" fmla="*/ 0 h 39"/>
                <a:gd name="T10" fmla="*/ 0 w 491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9">
                  <a:moveTo>
                    <a:pt x="0" y="0"/>
                  </a:moveTo>
                  <a:lnTo>
                    <a:pt x="491" y="0"/>
                  </a:lnTo>
                  <a:lnTo>
                    <a:pt x="491" y="39"/>
                  </a:lnTo>
                  <a:lnTo>
                    <a:pt x="0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B2C653F5-DA14-1446-9235-F89A9A77F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830763"/>
              <a:ext cx="779463" cy="68263"/>
            </a:xfrm>
            <a:custGeom>
              <a:avLst/>
              <a:gdLst>
                <a:gd name="T0" fmla="*/ 0 w 491"/>
                <a:gd name="T1" fmla="*/ 0 h 43"/>
                <a:gd name="T2" fmla="*/ 491 w 491"/>
                <a:gd name="T3" fmla="*/ 0 h 43"/>
                <a:gd name="T4" fmla="*/ 491 w 491"/>
                <a:gd name="T5" fmla="*/ 43 h 43"/>
                <a:gd name="T6" fmla="*/ 0 w 491"/>
                <a:gd name="T7" fmla="*/ 43 h 43"/>
                <a:gd name="T8" fmla="*/ 0 w 491"/>
                <a:gd name="T9" fmla="*/ 0 h 43"/>
                <a:gd name="T10" fmla="*/ 0 w 491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43">
                  <a:moveTo>
                    <a:pt x="0" y="0"/>
                  </a:moveTo>
                  <a:lnTo>
                    <a:pt x="491" y="0"/>
                  </a:lnTo>
                  <a:lnTo>
                    <a:pt x="491" y="43"/>
                  </a:lnTo>
                  <a:lnTo>
                    <a:pt x="0" y="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 22">
              <a:extLst>
                <a:ext uri="{FF2B5EF4-FFF2-40B4-BE49-F238E27FC236}">
                  <a16:creationId xmlns:a16="http://schemas.microsoft.com/office/drawing/2014/main" id="{C49386F9-ED1D-CC49-BE3D-9286B7B8A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675188"/>
              <a:ext cx="779463" cy="60325"/>
            </a:xfrm>
            <a:custGeom>
              <a:avLst/>
              <a:gdLst>
                <a:gd name="T0" fmla="*/ 0 w 491"/>
                <a:gd name="T1" fmla="*/ 0 h 38"/>
                <a:gd name="T2" fmla="*/ 491 w 491"/>
                <a:gd name="T3" fmla="*/ 0 h 38"/>
                <a:gd name="T4" fmla="*/ 491 w 491"/>
                <a:gd name="T5" fmla="*/ 38 h 38"/>
                <a:gd name="T6" fmla="*/ 0 w 491"/>
                <a:gd name="T7" fmla="*/ 38 h 38"/>
                <a:gd name="T8" fmla="*/ 0 w 491"/>
                <a:gd name="T9" fmla="*/ 0 h 38"/>
                <a:gd name="T10" fmla="*/ 0 w 491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8">
                  <a:moveTo>
                    <a:pt x="0" y="0"/>
                  </a:moveTo>
                  <a:lnTo>
                    <a:pt x="491" y="0"/>
                  </a:lnTo>
                  <a:lnTo>
                    <a:pt x="491" y="38"/>
                  </a:lnTo>
                  <a:lnTo>
                    <a:pt x="0" y="3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 23">
              <a:extLst>
                <a:ext uri="{FF2B5EF4-FFF2-40B4-BE49-F238E27FC236}">
                  <a16:creationId xmlns:a16="http://schemas.microsoft.com/office/drawing/2014/main" id="{791EAA6F-C893-1645-9FB0-FBEF766C1D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3813" y="4265613"/>
              <a:ext cx="1246188" cy="1517650"/>
            </a:xfrm>
            <a:custGeom>
              <a:avLst/>
              <a:gdLst>
                <a:gd name="T0" fmla="*/ 1146 w 1151"/>
                <a:gd name="T1" fmla="*/ 74 h 1406"/>
                <a:gd name="T2" fmla="*/ 1134 w 1151"/>
                <a:gd name="T3" fmla="*/ 48 h 1406"/>
                <a:gd name="T4" fmla="*/ 1117 w 1151"/>
                <a:gd name="T5" fmla="*/ 28 h 1406"/>
                <a:gd name="T6" fmla="*/ 1087 w 1151"/>
                <a:gd name="T7" fmla="*/ 9 h 1406"/>
                <a:gd name="T8" fmla="*/ 1048 w 1151"/>
                <a:gd name="T9" fmla="*/ 1 h 1406"/>
                <a:gd name="T10" fmla="*/ 29 w 1151"/>
                <a:gd name="T11" fmla="*/ 0 h 1406"/>
                <a:gd name="T12" fmla="*/ 13 w 1151"/>
                <a:gd name="T13" fmla="*/ 5 h 1406"/>
                <a:gd name="T14" fmla="*/ 2 w 1151"/>
                <a:gd name="T15" fmla="*/ 19 h 1406"/>
                <a:gd name="T16" fmla="*/ 0 w 1151"/>
                <a:gd name="T17" fmla="*/ 119 h 1406"/>
                <a:gd name="T18" fmla="*/ 5 w 1151"/>
                <a:gd name="T19" fmla="*/ 153 h 1406"/>
                <a:gd name="T20" fmla="*/ 19 w 1151"/>
                <a:gd name="T21" fmla="*/ 182 h 1406"/>
                <a:gd name="T22" fmla="*/ 39 w 1151"/>
                <a:gd name="T23" fmla="*/ 207 h 1406"/>
                <a:gd name="T24" fmla="*/ 66 w 1151"/>
                <a:gd name="T25" fmla="*/ 225 h 1406"/>
                <a:gd name="T26" fmla="*/ 97 w 1151"/>
                <a:gd name="T27" fmla="*/ 235 h 1406"/>
                <a:gd name="T28" fmla="*/ 109 w 1151"/>
                <a:gd name="T29" fmla="*/ 1311 h 1406"/>
                <a:gd name="T30" fmla="*/ 117 w 1151"/>
                <a:gd name="T31" fmla="*/ 1347 h 1406"/>
                <a:gd name="T32" fmla="*/ 128 w 1151"/>
                <a:gd name="T33" fmla="*/ 1366 h 1406"/>
                <a:gd name="T34" fmla="*/ 150 w 1151"/>
                <a:gd name="T35" fmla="*/ 1386 h 1406"/>
                <a:gd name="T36" fmla="*/ 182 w 1151"/>
                <a:gd name="T37" fmla="*/ 1401 h 1406"/>
                <a:gd name="T38" fmla="*/ 964 w 1151"/>
                <a:gd name="T39" fmla="*/ 1406 h 1406"/>
                <a:gd name="T40" fmla="*/ 214 w 1151"/>
                <a:gd name="T41" fmla="*/ 1347 h 1406"/>
                <a:gd name="T42" fmla="*/ 195 w 1151"/>
                <a:gd name="T43" fmla="*/ 1344 h 1406"/>
                <a:gd name="T44" fmla="*/ 180 w 1151"/>
                <a:gd name="T45" fmla="*/ 1337 h 1406"/>
                <a:gd name="T46" fmla="*/ 170 w 1151"/>
                <a:gd name="T47" fmla="*/ 1321 h 1406"/>
                <a:gd name="T48" fmla="*/ 166 w 1151"/>
                <a:gd name="T49" fmla="*/ 236 h 1406"/>
                <a:gd name="T50" fmla="*/ 1024 w 1151"/>
                <a:gd name="T51" fmla="*/ 235 h 1406"/>
                <a:gd name="T52" fmla="*/ 1036 w 1151"/>
                <a:gd name="T53" fmla="*/ 225 h 1406"/>
                <a:gd name="T54" fmla="*/ 1042 w 1151"/>
                <a:gd name="T55" fmla="*/ 209 h 1406"/>
                <a:gd name="T56" fmla="*/ 1038 w 1151"/>
                <a:gd name="T57" fmla="*/ 192 h 1406"/>
                <a:gd name="T58" fmla="*/ 1027 w 1151"/>
                <a:gd name="T59" fmla="*/ 182 h 1406"/>
                <a:gd name="T60" fmla="*/ 1011 w 1151"/>
                <a:gd name="T61" fmla="*/ 177 h 1406"/>
                <a:gd name="T62" fmla="*/ 987 w 1151"/>
                <a:gd name="T63" fmla="*/ 167 h 1406"/>
                <a:gd name="T64" fmla="*/ 975 w 1151"/>
                <a:gd name="T65" fmla="*/ 154 h 1406"/>
                <a:gd name="T66" fmla="*/ 967 w 1151"/>
                <a:gd name="T67" fmla="*/ 135 h 1406"/>
                <a:gd name="T68" fmla="*/ 1034 w 1151"/>
                <a:gd name="T69" fmla="*/ 59 h 1406"/>
                <a:gd name="T70" fmla="*/ 1057 w 1151"/>
                <a:gd name="T71" fmla="*/ 62 h 1406"/>
                <a:gd name="T72" fmla="*/ 1073 w 1151"/>
                <a:gd name="T73" fmla="*/ 68 h 1406"/>
                <a:gd name="T74" fmla="*/ 1085 w 1151"/>
                <a:gd name="T75" fmla="*/ 81 h 1406"/>
                <a:gd name="T76" fmla="*/ 1091 w 1151"/>
                <a:gd name="T77" fmla="*/ 100 h 1406"/>
                <a:gd name="T78" fmla="*/ 1091 w 1151"/>
                <a:gd name="T79" fmla="*/ 914 h 1406"/>
                <a:gd name="T80" fmla="*/ 1150 w 1151"/>
                <a:gd name="T81" fmla="*/ 119 h 1406"/>
                <a:gd name="T82" fmla="*/ 110 w 1151"/>
                <a:gd name="T83" fmla="*/ 177 h 1406"/>
                <a:gd name="T84" fmla="*/ 94 w 1151"/>
                <a:gd name="T85" fmla="*/ 173 h 1406"/>
                <a:gd name="T86" fmla="*/ 80 w 1151"/>
                <a:gd name="T87" fmla="*/ 164 h 1406"/>
                <a:gd name="T88" fmla="*/ 68 w 1151"/>
                <a:gd name="T89" fmla="*/ 152 h 1406"/>
                <a:gd name="T90" fmla="*/ 61 w 1151"/>
                <a:gd name="T91" fmla="*/ 137 h 1406"/>
                <a:gd name="T92" fmla="*/ 58 w 1151"/>
                <a:gd name="T93" fmla="*/ 119 h 1406"/>
                <a:gd name="T94" fmla="*/ 906 w 1151"/>
                <a:gd name="T95" fmla="*/ 127 h 1406"/>
                <a:gd name="T96" fmla="*/ 915 w 1151"/>
                <a:gd name="T97" fmla="*/ 165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51" h="1406">
                  <a:moveTo>
                    <a:pt x="1150" y="96"/>
                  </a:moveTo>
                  <a:cubicBezTo>
                    <a:pt x="1148" y="86"/>
                    <a:pt x="1148" y="86"/>
                    <a:pt x="1148" y="86"/>
                  </a:cubicBezTo>
                  <a:cubicBezTo>
                    <a:pt x="1146" y="74"/>
                    <a:pt x="1146" y="74"/>
                    <a:pt x="1146" y="74"/>
                  </a:cubicBezTo>
                  <a:cubicBezTo>
                    <a:pt x="1141" y="62"/>
                    <a:pt x="1141" y="62"/>
                    <a:pt x="1141" y="62"/>
                  </a:cubicBezTo>
                  <a:cubicBezTo>
                    <a:pt x="1138" y="55"/>
                    <a:pt x="1138" y="55"/>
                    <a:pt x="1138" y="55"/>
                  </a:cubicBezTo>
                  <a:cubicBezTo>
                    <a:pt x="1134" y="48"/>
                    <a:pt x="1134" y="48"/>
                    <a:pt x="1134" y="48"/>
                  </a:cubicBezTo>
                  <a:cubicBezTo>
                    <a:pt x="1130" y="43"/>
                    <a:pt x="1130" y="43"/>
                    <a:pt x="1130" y="43"/>
                  </a:cubicBezTo>
                  <a:cubicBezTo>
                    <a:pt x="1125" y="37"/>
                    <a:pt x="1125" y="37"/>
                    <a:pt x="1125" y="37"/>
                  </a:cubicBezTo>
                  <a:cubicBezTo>
                    <a:pt x="1117" y="28"/>
                    <a:pt x="1117" y="28"/>
                    <a:pt x="1117" y="28"/>
                  </a:cubicBezTo>
                  <a:cubicBezTo>
                    <a:pt x="1108" y="21"/>
                    <a:pt x="1108" y="21"/>
                    <a:pt x="1108" y="21"/>
                  </a:cubicBezTo>
                  <a:cubicBezTo>
                    <a:pt x="1098" y="15"/>
                    <a:pt x="1098" y="15"/>
                    <a:pt x="1098" y="15"/>
                  </a:cubicBezTo>
                  <a:cubicBezTo>
                    <a:pt x="1087" y="9"/>
                    <a:pt x="1087" y="9"/>
                    <a:pt x="1087" y="9"/>
                  </a:cubicBezTo>
                  <a:cubicBezTo>
                    <a:pt x="1075" y="6"/>
                    <a:pt x="1075" y="6"/>
                    <a:pt x="1075" y="6"/>
                  </a:cubicBezTo>
                  <a:cubicBezTo>
                    <a:pt x="1062" y="3"/>
                    <a:pt x="1062" y="3"/>
                    <a:pt x="1062" y="3"/>
                  </a:cubicBezTo>
                  <a:cubicBezTo>
                    <a:pt x="1048" y="1"/>
                    <a:pt x="1048" y="1"/>
                    <a:pt x="1048" y="1"/>
                  </a:cubicBezTo>
                  <a:cubicBezTo>
                    <a:pt x="949" y="1"/>
                    <a:pt x="949" y="1"/>
                    <a:pt x="949" y="1"/>
                  </a:cubicBezTo>
                  <a:cubicBezTo>
                    <a:pt x="949" y="0"/>
                    <a:pt x="949" y="0"/>
                    <a:pt x="94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31"/>
                    <a:pt x="1" y="131"/>
                    <a:pt x="1" y="131"/>
                  </a:cubicBezTo>
                  <a:cubicBezTo>
                    <a:pt x="2" y="143"/>
                    <a:pt x="2" y="143"/>
                    <a:pt x="2" y="143"/>
                  </a:cubicBezTo>
                  <a:cubicBezTo>
                    <a:pt x="5" y="153"/>
                    <a:pt x="5" y="153"/>
                    <a:pt x="5" y="153"/>
                  </a:cubicBezTo>
                  <a:cubicBezTo>
                    <a:pt x="9" y="163"/>
                    <a:pt x="9" y="163"/>
                    <a:pt x="9" y="163"/>
                  </a:cubicBezTo>
                  <a:cubicBezTo>
                    <a:pt x="13" y="173"/>
                    <a:pt x="13" y="173"/>
                    <a:pt x="13" y="173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31" y="200"/>
                    <a:pt x="31" y="200"/>
                    <a:pt x="31" y="200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57" y="220"/>
                    <a:pt x="57" y="220"/>
                    <a:pt x="57" y="220"/>
                  </a:cubicBezTo>
                  <a:cubicBezTo>
                    <a:pt x="66" y="225"/>
                    <a:pt x="66" y="225"/>
                    <a:pt x="66" y="225"/>
                  </a:cubicBezTo>
                  <a:cubicBezTo>
                    <a:pt x="76" y="229"/>
                    <a:pt x="76" y="229"/>
                    <a:pt x="76" y="229"/>
                  </a:cubicBezTo>
                  <a:cubicBezTo>
                    <a:pt x="86" y="232"/>
                    <a:pt x="86" y="232"/>
                    <a:pt x="86" y="232"/>
                  </a:cubicBezTo>
                  <a:cubicBezTo>
                    <a:pt x="97" y="235"/>
                    <a:pt x="97" y="235"/>
                    <a:pt x="97" y="235"/>
                  </a:cubicBezTo>
                  <a:cubicBezTo>
                    <a:pt x="108" y="236"/>
                    <a:pt x="108" y="236"/>
                    <a:pt x="108" y="236"/>
                  </a:cubicBezTo>
                  <a:cubicBezTo>
                    <a:pt x="108" y="1302"/>
                    <a:pt x="108" y="1302"/>
                    <a:pt x="108" y="1302"/>
                  </a:cubicBezTo>
                  <a:cubicBezTo>
                    <a:pt x="109" y="1311"/>
                    <a:pt x="109" y="1311"/>
                    <a:pt x="109" y="1311"/>
                  </a:cubicBezTo>
                  <a:cubicBezTo>
                    <a:pt x="109" y="1322"/>
                    <a:pt x="109" y="1322"/>
                    <a:pt x="109" y="1322"/>
                  </a:cubicBezTo>
                  <a:cubicBezTo>
                    <a:pt x="113" y="1334"/>
                    <a:pt x="113" y="1334"/>
                    <a:pt x="113" y="1334"/>
                  </a:cubicBezTo>
                  <a:cubicBezTo>
                    <a:pt x="117" y="1347"/>
                    <a:pt x="117" y="1347"/>
                    <a:pt x="117" y="1347"/>
                  </a:cubicBezTo>
                  <a:cubicBezTo>
                    <a:pt x="120" y="1353"/>
                    <a:pt x="120" y="1353"/>
                    <a:pt x="120" y="1353"/>
                  </a:cubicBezTo>
                  <a:cubicBezTo>
                    <a:pt x="124" y="1359"/>
                    <a:pt x="124" y="1359"/>
                    <a:pt x="124" y="1359"/>
                  </a:cubicBezTo>
                  <a:cubicBezTo>
                    <a:pt x="128" y="1366"/>
                    <a:pt x="128" y="1366"/>
                    <a:pt x="128" y="1366"/>
                  </a:cubicBezTo>
                  <a:cubicBezTo>
                    <a:pt x="133" y="1371"/>
                    <a:pt x="133" y="1371"/>
                    <a:pt x="133" y="1371"/>
                  </a:cubicBezTo>
                  <a:cubicBezTo>
                    <a:pt x="141" y="1380"/>
                    <a:pt x="141" y="1380"/>
                    <a:pt x="141" y="1380"/>
                  </a:cubicBezTo>
                  <a:cubicBezTo>
                    <a:pt x="150" y="1386"/>
                    <a:pt x="150" y="1386"/>
                    <a:pt x="150" y="1386"/>
                  </a:cubicBezTo>
                  <a:cubicBezTo>
                    <a:pt x="160" y="1393"/>
                    <a:pt x="160" y="1393"/>
                    <a:pt x="160" y="1393"/>
                  </a:cubicBezTo>
                  <a:cubicBezTo>
                    <a:pt x="171" y="1398"/>
                    <a:pt x="171" y="1398"/>
                    <a:pt x="171" y="1398"/>
                  </a:cubicBezTo>
                  <a:cubicBezTo>
                    <a:pt x="182" y="1401"/>
                    <a:pt x="182" y="1401"/>
                    <a:pt x="182" y="1401"/>
                  </a:cubicBezTo>
                  <a:cubicBezTo>
                    <a:pt x="194" y="1404"/>
                    <a:pt x="194" y="1404"/>
                    <a:pt x="194" y="1404"/>
                  </a:cubicBezTo>
                  <a:cubicBezTo>
                    <a:pt x="208" y="1406"/>
                    <a:pt x="208" y="1406"/>
                    <a:pt x="208" y="1406"/>
                  </a:cubicBezTo>
                  <a:cubicBezTo>
                    <a:pt x="964" y="1406"/>
                    <a:pt x="964" y="1406"/>
                    <a:pt x="964" y="1406"/>
                  </a:cubicBezTo>
                  <a:cubicBezTo>
                    <a:pt x="940" y="1390"/>
                    <a:pt x="919" y="1371"/>
                    <a:pt x="901" y="1348"/>
                  </a:cubicBezTo>
                  <a:cubicBezTo>
                    <a:pt x="222" y="1348"/>
                    <a:pt x="222" y="1348"/>
                    <a:pt x="222" y="1348"/>
                  </a:cubicBezTo>
                  <a:cubicBezTo>
                    <a:pt x="214" y="1347"/>
                    <a:pt x="214" y="1347"/>
                    <a:pt x="214" y="1347"/>
                  </a:cubicBezTo>
                  <a:cubicBezTo>
                    <a:pt x="208" y="1347"/>
                    <a:pt x="208" y="1347"/>
                    <a:pt x="208" y="1347"/>
                  </a:cubicBezTo>
                  <a:cubicBezTo>
                    <a:pt x="201" y="1346"/>
                    <a:pt x="201" y="1346"/>
                    <a:pt x="201" y="1346"/>
                  </a:cubicBezTo>
                  <a:cubicBezTo>
                    <a:pt x="195" y="1344"/>
                    <a:pt x="195" y="1344"/>
                    <a:pt x="195" y="1344"/>
                  </a:cubicBezTo>
                  <a:cubicBezTo>
                    <a:pt x="190" y="1342"/>
                    <a:pt x="190" y="1342"/>
                    <a:pt x="190" y="1342"/>
                  </a:cubicBezTo>
                  <a:cubicBezTo>
                    <a:pt x="185" y="1339"/>
                    <a:pt x="185" y="1339"/>
                    <a:pt x="185" y="1339"/>
                  </a:cubicBezTo>
                  <a:cubicBezTo>
                    <a:pt x="180" y="1337"/>
                    <a:pt x="180" y="1337"/>
                    <a:pt x="180" y="1337"/>
                  </a:cubicBezTo>
                  <a:cubicBezTo>
                    <a:pt x="177" y="1333"/>
                    <a:pt x="177" y="1333"/>
                    <a:pt x="177" y="1333"/>
                  </a:cubicBezTo>
                  <a:cubicBezTo>
                    <a:pt x="173" y="1327"/>
                    <a:pt x="173" y="1327"/>
                    <a:pt x="173" y="1327"/>
                  </a:cubicBezTo>
                  <a:cubicBezTo>
                    <a:pt x="170" y="1321"/>
                    <a:pt x="170" y="1321"/>
                    <a:pt x="170" y="1321"/>
                  </a:cubicBezTo>
                  <a:cubicBezTo>
                    <a:pt x="168" y="1314"/>
                    <a:pt x="168" y="1314"/>
                    <a:pt x="168" y="1314"/>
                  </a:cubicBezTo>
                  <a:cubicBezTo>
                    <a:pt x="166" y="1308"/>
                    <a:pt x="166" y="1308"/>
                    <a:pt x="166" y="1308"/>
                  </a:cubicBezTo>
                  <a:cubicBezTo>
                    <a:pt x="166" y="236"/>
                    <a:pt x="166" y="236"/>
                    <a:pt x="166" y="236"/>
                  </a:cubicBezTo>
                  <a:cubicBezTo>
                    <a:pt x="1013" y="236"/>
                    <a:pt x="1013" y="236"/>
                    <a:pt x="1013" y="236"/>
                  </a:cubicBezTo>
                  <a:cubicBezTo>
                    <a:pt x="1019" y="235"/>
                    <a:pt x="1019" y="235"/>
                    <a:pt x="1019" y="235"/>
                  </a:cubicBezTo>
                  <a:cubicBezTo>
                    <a:pt x="1024" y="235"/>
                    <a:pt x="1024" y="235"/>
                    <a:pt x="1024" y="235"/>
                  </a:cubicBezTo>
                  <a:cubicBezTo>
                    <a:pt x="1029" y="231"/>
                    <a:pt x="1029" y="231"/>
                    <a:pt x="1029" y="231"/>
                  </a:cubicBezTo>
                  <a:cubicBezTo>
                    <a:pt x="1033" y="228"/>
                    <a:pt x="1033" y="228"/>
                    <a:pt x="1033" y="228"/>
                  </a:cubicBezTo>
                  <a:cubicBezTo>
                    <a:pt x="1036" y="225"/>
                    <a:pt x="1036" y="225"/>
                    <a:pt x="1036" y="225"/>
                  </a:cubicBezTo>
                  <a:cubicBezTo>
                    <a:pt x="1039" y="220"/>
                    <a:pt x="1039" y="220"/>
                    <a:pt x="1039" y="220"/>
                  </a:cubicBezTo>
                  <a:cubicBezTo>
                    <a:pt x="1041" y="215"/>
                    <a:pt x="1041" y="215"/>
                    <a:pt x="1041" y="215"/>
                  </a:cubicBezTo>
                  <a:cubicBezTo>
                    <a:pt x="1042" y="209"/>
                    <a:pt x="1042" y="209"/>
                    <a:pt x="1042" y="209"/>
                  </a:cubicBezTo>
                  <a:cubicBezTo>
                    <a:pt x="1042" y="203"/>
                    <a:pt x="1042" y="203"/>
                    <a:pt x="1042" y="203"/>
                  </a:cubicBezTo>
                  <a:cubicBezTo>
                    <a:pt x="1040" y="197"/>
                    <a:pt x="1040" y="197"/>
                    <a:pt x="1040" y="197"/>
                  </a:cubicBezTo>
                  <a:cubicBezTo>
                    <a:pt x="1038" y="192"/>
                    <a:pt x="1038" y="192"/>
                    <a:pt x="1038" y="192"/>
                  </a:cubicBezTo>
                  <a:cubicBezTo>
                    <a:pt x="1035" y="188"/>
                    <a:pt x="1035" y="188"/>
                    <a:pt x="1035" y="188"/>
                  </a:cubicBezTo>
                  <a:cubicBezTo>
                    <a:pt x="1031" y="184"/>
                    <a:pt x="1031" y="184"/>
                    <a:pt x="1031" y="184"/>
                  </a:cubicBezTo>
                  <a:cubicBezTo>
                    <a:pt x="1027" y="182"/>
                    <a:pt x="1027" y="182"/>
                    <a:pt x="1027" y="182"/>
                  </a:cubicBezTo>
                  <a:cubicBezTo>
                    <a:pt x="1022" y="179"/>
                    <a:pt x="1022" y="179"/>
                    <a:pt x="1022" y="179"/>
                  </a:cubicBezTo>
                  <a:cubicBezTo>
                    <a:pt x="1016" y="177"/>
                    <a:pt x="1016" y="177"/>
                    <a:pt x="1016" y="177"/>
                  </a:cubicBezTo>
                  <a:cubicBezTo>
                    <a:pt x="1011" y="177"/>
                    <a:pt x="1011" y="177"/>
                    <a:pt x="1011" y="177"/>
                  </a:cubicBezTo>
                  <a:cubicBezTo>
                    <a:pt x="1005" y="175"/>
                    <a:pt x="1005" y="175"/>
                    <a:pt x="1005" y="175"/>
                  </a:cubicBezTo>
                  <a:cubicBezTo>
                    <a:pt x="996" y="172"/>
                    <a:pt x="996" y="172"/>
                    <a:pt x="996" y="172"/>
                  </a:cubicBezTo>
                  <a:cubicBezTo>
                    <a:pt x="987" y="167"/>
                    <a:pt x="987" y="167"/>
                    <a:pt x="987" y="167"/>
                  </a:cubicBezTo>
                  <a:cubicBezTo>
                    <a:pt x="983" y="163"/>
                    <a:pt x="983" y="163"/>
                    <a:pt x="983" y="163"/>
                  </a:cubicBezTo>
                  <a:cubicBezTo>
                    <a:pt x="979" y="159"/>
                    <a:pt x="979" y="159"/>
                    <a:pt x="979" y="159"/>
                  </a:cubicBezTo>
                  <a:cubicBezTo>
                    <a:pt x="975" y="154"/>
                    <a:pt x="975" y="154"/>
                    <a:pt x="975" y="154"/>
                  </a:cubicBezTo>
                  <a:cubicBezTo>
                    <a:pt x="972" y="149"/>
                    <a:pt x="972" y="149"/>
                    <a:pt x="972" y="149"/>
                  </a:cubicBezTo>
                  <a:cubicBezTo>
                    <a:pt x="968" y="143"/>
                    <a:pt x="968" y="143"/>
                    <a:pt x="968" y="143"/>
                  </a:cubicBezTo>
                  <a:cubicBezTo>
                    <a:pt x="967" y="135"/>
                    <a:pt x="967" y="135"/>
                    <a:pt x="967" y="135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65" y="59"/>
                    <a:pt x="965" y="59"/>
                    <a:pt x="965" y="59"/>
                  </a:cubicBezTo>
                  <a:cubicBezTo>
                    <a:pt x="1034" y="59"/>
                    <a:pt x="1034" y="59"/>
                    <a:pt x="1034" y="59"/>
                  </a:cubicBezTo>
                  <a:cubicBezTo>
                    <a:pt x="1042" y="60"/>
                    <a:pt x="1042" y="60"/>
                    <a:pt x="1042" y="60"/>
                  </a:cubicBezTo>
                  <a:cubicBezTo>
                    <a:pt x="1049" y="61"/>
                    <a:pt x="1049" y="61"/>
                    <a:pt x="1049" y="61"/>
                  </a:cubicBezTo>
                  <a:cubicBezTo>
                    <a:pt x="1057" y="62"/>
                    <a:pt x="1057" y="62"/>
                    <a:pt x="1057" y="62"/>
                  </a:cubicBezTo>
                  <a:cubicBezTo>
                    <a:pt x="1062" y="63"/>
                    <a:pt x="1062" y="63"/>
                    <a:pt x="1062" y="63"/>
                  </a:cubicBezTo>
                  <a:cubicBezTo>
                    <a:pt x="1068" y="66"/>
                    <a:pt x="1068" y="66"/>
                    <a:pt x="1068" y="66"/>
                  </a:cubicBezTo>
                  <a:cubicBezTo>
                    <a:pt x="1073" y="68"/>
                    <a:pt x="1073" y="68"/>
                    <a:pt x="1073" y="68"/>
                  </a:cubicBezTo>
                  <a:cubicBezTo>
                    <a:pt x="1077" y="71"/>
                    <a:pt x="1077" y="71"/>
                    <a:pt x="1077" y="71"/>
                  </a:cubicBezTo>
                  <a:cubicBezTo>
                    <a:pt x="1081" y="75"/>
                    <a:pt x="1081" y="75"/>
                    <a:pt x="1081" y="75"/>
                  </a:cubicBezTo>
                  <a:cubicBezTo>
                    <a:pt x="1085" y="81"/>
                    <a:pt x="1085" y="81"/>
                    <a:pt x="1085" y="81"/>
                  </a:cubicBezTo>
                  <a:cubicBezTo>
                    <a:pt x="1088" y="87"/>
                    <a:pt x="1088" y="87"/>
                    <a:pt x="1088" y="87"/>
                  </a:cubicBezTo>
                  <a:cubicBezTo>
                    <a:pt x="1090" y="94"/>
                    <a:pt x="1090" y="94"/>
                    <a:pt x="1090" y="94"/>
                  </a:cubicBezTo>
                  <a:cubicBezTo>
                    <a:pt x="1091" y="100"/>
                    <a:pt x="1091" y="100"/>
                    <a:pt x="1091" y="100"/>
                  </a:cubicBezTo>
                  <a:cubicBezTo>
                    <a:pt x="1092" y="110"/>
                    <a:pt x="1092" y="110"/>
                    <a:pt x="1092" y="110"/>
                  </a:cubicBezTo>
                  <a:cubicBezTo>
                    <a:pt x="1092" y="113"/>
                    <a:pt x="1092" y="113"/>
                    <a:pt x="1092" y="113"/>
                  </a:cubicBezTo>
                  <a:cubicBezTo>
                    <a:pt x="1091" y="914"/>
                    <a:pt x="1091" y="914"/>
                    <a:pt x="1091" y="914"/>
                  </a:cubicBezTo>
                  <a:cubicBezTo>
                    <a:pt x="1098" y="913"/>
                    <a:pt x="1105" y="913"/>
                    <a:pt x="1112" y="913"/>
                  </a:cubicBezTo>
                  <a:cubicBezTo>
                    <a:pt x="1125" y="913"/>
                    <a:pt x="1137" y="914"/>
                    <a:pt x="1150" y="916"/>
                  </a:cubicBezTo>
                  <a:cubicBezTo>
                    <a:pt x="1150" y="119"/>
                    <a:pt x="1150" y="119"/>
                    <a:pt x="1150" y="119"/>
                  </a:cubicBezTo>
                  <a:cubicBezTo>
                    <a:pt x="1151" y="105"/>
                    <a:pt x="1151" y="105"/>
                    <a:pt x="1151" y="105"/>
                  </a:cubicBezTo>
                  <a:lnTo>
                    <a:pt x="1150" y="96"/>
                  </a:lnTo>
                  <a:close/>
                  <a:moveTo>
                    <a:pt x="110" y="177"/>
                  </a:moveTo>
                  <a:cubicBezTo>
                    <a:pt x="105" y="177"/>
                    <a:pt x="105" y="177"/>
                    <a:pt x="105" y="177"/>
                  </a:cubicBezTo>
                  <a:cubicBezTo>
                    <a:pt x="99" y="175"/>
                    <a:pt x="99" y="175"/>
                    <a:pt x="99" y="175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89" y="171"/>
                    <a:pt x="89" y="171"/>
                    <a:pt x="89" y="171"/>
                  </a:cubicBezTo>
                  <a:cubicBezTo>
                    <a:pt x="84" y="168"/>
                    <a:pt x="84" y="168"/>
                    <a:pt x="84" y="168"/>
                  </a:cubicBezTo>
                  <a:cubicBezTo>
                    <a:pt x="80" y="164"/>
                    <a:pt x="80" y="164"/>
                    <a:pt x="80" y="164"/>
                  </a:cubicBezTo>
                  <a:cubicBezTo>
                    <a:pt x="76" y="161"/>
                    <a:pt x="76" y="161"/>
                    <a:pt x="76" y="161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68" y="152"/>
                    <a:pt x="68" y="152"/>
                    <a:pt x="68" y="152"/>
                  </a:cubicBezTo>
                  <a:cubicBezTo>
                    <a:pt x="66" y="148"/>
                    <a:pt x="66" y="148"/>
                    <a:pt x="66" y="148"/>
                  </a:cubicBezTo>
                  <a:cubicBezTo>
                    <a:pt x="63" y="143"/>
                    <a:pt x="63" y="143"/>
                    <a:pt x="63" y="143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0" y="132"/>
                    <a:pt x="60" y="132"/>
                    <a:pt x="60" y="132"/>
                  </a:cubicBezTo>
                  <a:cubicBezTo>
                    <a:pt x="59" y="126"/>
                    <a:pt x="59" y="126"/>
                    <a:pt x="59" y="126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906" y="59"/>
                    <a:pt x="906" y="59"/>
                    <a:pt x="906" y="59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8" y="144"/>
                    <a:pt x="908" y="144"/>
                    <a:pt x="908" y="144"/>
                  </a:cubicBezTo>
                  <a:cubicBezTo>
                    <a:pt x="910" y="151"/>
                    <a:pt x="910" y="151"/>
                    <a:pt x="910" y="151"/>
                  </a:cubicBezTo>
                  <a:cubicBezTo>
                    <a:pt x="915" y="165"/>
                    <a:pt x="915" y="165"/>
                    <a:pt x="915" y="165"/>
                  </a:cubicBezTo>
                  <a:cubicBezTo>
                    <a:pt x="920" y="177"/>
                    <a:pt x="920" y="177"/>
                    <a:pt x="920" y="177"/>
                  </a:cubicBezTo>
                  <a:lnTo>
                    <a:pt x="110" y="1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4" name="Oval 48">
            <a:extLst>
              <a:ext uri="{FF2B5EF4-FFF2-40B4-BE49-F238E27FC236}">
                <a16:creationId xmlns:a16="http://schemas.microsoft.com/office/drawing/2014/main" id="{9A14B0B8-B61F-8F4B-957A-77F3C3A30655}"/>
              </a:ext>
            </a:extLst>
          </p:cNvPr>
          <p:cNvSpPr/>
          <p:nvPr/>
        </p:nvSpPr>
        <p:spPr>
          <a:xfrm>
            <a:off x="5529705" y="1371441"/>
            <a:ext cx="1828959" cy="1828959"/>
          </a:xfrm>
          <a:prstGeom prst="ellipse">
            <a:avLst/>
          </a:prstGeom>
          <a:solidFill>
            <a:schemeClr val="accent4"/>
          </a:solidFill>
          <a:ln w="762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rPr>
              <a:t> </a:t>
            </a:r>
          </a:p>
        </p:txBody>
      </p:sp>
      <p:grpSp>
        <p:nvGrpSpPr>
          <p:cNvPr id="15" name="Group 163">
            <a:extLst>
              <a:ext uri="{FF2B5EF4-FFF2-40B4-BE49-F238E27FC236}">
                <a16:creationId xmlns:a16="http://schemas.microsoft.com/office/drawing/2014/main" id="{01F4BF97-122E-FF49-B463-E7A712AC6DD4}"/>
              </a:ext>
            </a:extLst>
          </p:cNvPr>
          <p:cNvGrpSpPr/>
          <p:nvPr/>
        </p:nvGrpSpPr>
        <p:grpSpPr>
          <a:xfrm>
            <a:off x="5934132" y="1725169"/>
            <a:ext cx="991676" cy="1059265"/>
            <a:chOff x="1293813" y="4265613"/>
            <a:chExt cx="1420813" cy="1517650"/>
          </a:xfrm>
          <a:solidFill>
            <a:sysClr val="window" lastClr="FFFFFF"/>
          </a:solidFill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B3428661-8A80-F94B-81CD-BF0D8D6370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1238" y="5332413"/>
              <a:ext cx="433388" cy="430213"/>
            </a:xfrm>
            <a:custGeom>
              <a:avLst/>
              <a:gdLst>
                <a:gd name="T0" fmla="*/ 384 w 399"/>
                <a:gd name="T1" fmla="*/ 161 h 399"/>
                <a:gd name="T2" fmla="*/ 355 w 399"/>
                <a:gd name="T3" fmla="*/ 157 h 399"/>
                <a:gd name="T4" fmla="*/ 341 w 399"/>
                <a:gd name="T5" fmla="*/ 123 h 399"/>
                <a:gd name="T6" fmla="*/ 366 w 399"/>
                <a:gd name="T7" fmla="*/ 86 h 399"/>
                <a:gd name="T8" fmla="*/ 314 w 399"/>
                <a:gd name="T9" fmla="*/ 34 h 399"/>
                <a:gd name="T10" fmla="*/ 280 w 399"/>
                <a:gd name="T11" fmla="*/ 58 h 399"/>
                <a:gd name="T12" fmla="*/ 245 w 399"/>
                <a:gd name="T13" fmla="*/ 46 h 399"/>
                <a:gd name="T14" fmla="*/ 241 w 399"/>
                <a:gd name="T15" fmla="*/ 29 h 399"/>
                <a:gd name="T16" fmla="*/ 236 w 399"/>
                <a:gd name="T17" fmla="*/ 0 h 399"/>
                <a:gd name="T18" fmla="*/ 163 w 399"/>
                <a:gd name="T19" fmla="*/ 0 h 399"/>
                <a:gd name="T20" fmla="*/ 156 w 399"/>
                <a:gd name="T21" fmla="*/ 44 h 399"/>
                <a:gd name="T22" fmla="*/ 123 w 399"/>
                <a:gd name="T23" fmla="*/ 58 h 399"/>
                <a:gd name="T24" fmla="*/ 121 w 399"/>
                <a:gd name="T25" fmla="*/ 58 h 399"/>
                <a:gd name="T26" fmla="*/ 84 w 399"/>
                <a:gd name="T27" fmla="*/ 33 h 399"/>
                <a:gd name="T28" fmla="*/ 32 w 399"/>
                <a:gd name="T29" fmla="*/ 85 h 399"/>
                <a:gd name="T30" fmla="*/ 59 w 399"/>
                <a:gd name="T31" fmla="*/ 122 h 399"/>
                <a:gd name="T32" fmla="*/ 45 w 399"/>
                <a:gd name="T33" fmla="*/ 155 h 399"/>
                <a:gd name="T34" fmla="*/ 26 w 399"/>
                <a:gd name="T35" fmla="*/ 159 h 399"/>
                <a:gd name="T36" fmla="*/ 0 w 399"/>
                <a:gd name="T37" fmla="*/ 164 h 399"/>
                <a:gd name="T38" fmla="*/ 1 w 399"/>
                <a:gd name="T39" fmla="*/ 237 h 399"/>
                <a:gd name="T40" fmla="*/ 43 w 399"/>
                <a:gd name="T41" fmla="*/ 243 h 399"/>
                <a:gd name="T42" fmla="*/ 45 w 399"/>
                <a:gd name="T43" fmla="*/ 248 h 399"/>
                <a:gd name="T44" fmla="*/ 58 w 399"/>
                <a:gd name="T45" fmla="*/ 278 h 399"/>
                <a:gd name="T46" fmla="*/ 32 w 399"/>
                <a:gd name="T47" fmla="*/ 315 h 399"/>
                <a:gd name="T48" fmla="*/ 84 w 399"/>
                <a:gd name="T49" fmla="*/ 366 h 399"/>
                <a:gd name="T50" fmla="*/ 122 w 399"/>
                <a:gd name="T51" fmla="*/ 341 h 399"/>
                <a:gd name="T52" fmla="*/ 154 w 399"/>
                <a:gd name="T53" fmla="*/ 354 h 399"/>
                <a:gd name="T54" fmla="*/ 157 w 399"/>
                <a:gd name="T55" fmla="*/ 370 h 399"/>
                <a:gd name="T56" fmla="*/ 181 w 399"/>
                <a:gd name="T57" fmla="*/ 399 h 399"/>
                <a:gd name="T58" fmla="*/ 236 w 399"/>
                <a:gd name="T59" fmla="*/ 398 h 399"/>
                <a:gd name="T60" fmla="*/ 243 w 399"/>
                <a:gd name="T61" fmla="*/ 356 h 399"/>
                <a:gd name="T62" fmla="*/ 255 w 399"/>
                <a:gd name="T63" fmla="*/ 351 h 399"/>
                <a:gd name="T64" fmla="*/ 279 w 399"/>
                <a:gd name="T65" fmla="*/ 341 h 399"/>
                <a:gd name="T66" fmla="*/ 315 w 399"/>
                <a:gd name="T67" fmla="*/ 367 h 399"/>
                <a:gd name="T68" fmla="*/ 366 w 399"/>
                <a:gd name="T69" fmla="*/ 315 h 399"/>
                <a:gd name="T70" fmla="*/ 341 w 399"/>
                <a:gd name="T71" fmla="*/ 277 h 399"/>
                <a:gd name="T72" fmla="*/ 355 w 399"/>
                <a:gd name="T73" fmla="*/ 244 h 399"/>
                <a:gd name="T74" fmla="*/ 393 w 399"/>
                <a:gd name="T75" fmla="*/ 238 h 399"/>
                <a:gd name="T76" fmla="*/ 399 w 399"/>
                <a:gd name="T77" fmla="*/ 164 h 399"/>
                <a:gd name="T78" fmla="*/ 200 w 399"/>
                <a:gd name="T79" fmla="*/ 274 h 399"/>
                <a:gd name="T80" fmla="*/ 125 w 399"/>
                <a:gd name="T81" fmla="*/ 199 h 399"/>
                <a:gd name="T82" fmla="*/ 200 w 399"/>
                <a:gd name="T83" fmla="*/ 125 h 399"/>
                <a:gd name="T84" fmla="*/ 200 w 399"/>
                <a:gd name="T85" fmla="*/ 274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99" h="399">
                  <a:moveTo>
                    <a:pt x="399" y="163"/>
                  </a:moveTo>
                  <a:cubicBezTo>
                    <a:pt x="384" y="161"/>
                    <a:pt x="384" y="161"/>
                    <a:pt x="384" y="161"/>
                  </a:cubicBezTo>
                  <a:cubicBezTo>
                    <a:pt x="368" y="159"/>
                    <a:pt x="368" y="159"/>
                    <a:pt x="368" y="159"/>
                  </a:cubicBezTo>
                  <a:cubicBezTo>
                    <a:pt x="355" y="157"/>
                    <a:pt x="355" y="157"/>
                    <a:pt x="355" y="157"/>
                  </a:cubicBezTo>
                  <a:cubicBezTo>
                    <a:pt x="354" y="156"/>
                    <a:pt x="354" y="156"/>
                    <a:pt x="354" y="156"/>
                  </a:cubicBezTo>
                  <a:cubicBezTo>
                    <a:pt x="341" y="123"/>
                    <a:pt x="341" y="123"/>
                    <a:pt x="341" y="123"/>
                  </a:cubicBezTo>
                  <a:cubicBezTo>
                    <a:pt x="341" y="121"/>
                    <a:pt x="341" y="121"/>
                    <a:pt x="341" y="121"/>
                  </a:cubicBezTo>
                  <a:cubicBezTo>
                    <a:pt x="366" y="86"/>
                    <a:pt x="366" y="86"/>
                    <a:pt x="366" y="86"/>
                  </a:cubicBezTo>
                  <a:cubicBezTo>
                    <a:pt x="367" y="85"/>
                    <a:pt x="367" y="85"/>
                    <a:pt x="367" y="85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45" y="46"/>
                    <a:pt x="245" y="46"/>
                    <a:pt x="245" y="46"/>
                  </a:cubicBezTo>
                  <a:cubicBezTo>
                    <a:pt x="243" y="44"/>
                    <a:pt x="243" y="44"/>
                    <a:pt x="243" y="44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37" y="8"/>
                    <a:pt x="237" y="8"/>
                    <a:pt x="237" y="8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61" y="11"/>
                    <a:pt x="161" y="11"/>
                    <a:pt x="161" y="11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23" y="58"/>
                    <a:pt x="123" y="58"/>
                    <a:pt x="123" y="58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4" y="33"/>
                    <a:pt x="84" y="33"/>
                    <a:pt x="84" y="33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43" y="100"/>
                    <a:pt x="43" y="100"/>
                    <a:pt x="43" y="100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45" y="155"/>
                    <a:pt x="45" y="155"/>
                    <a:pt x="45" y="155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26" y="159"/>
                    <a:pt x="26" y="159"/>
                    <a:pt x="26" y="159"/>
                  </a:cubicBezTo>
                  <a:cubicBezTo>
                    <a:pt x="8" y="162"/>
                    <a:pt x="8" y="162"/>
                    <a:pt x="8" y="162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" y="237"/>
                    <a:pt x="1" y="237"/>
                    <a:pt x="1" y="237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43" y="243"/>
                    <a:pt x="43" y="243"/>
                    <a:pt x="43" y="243"/>
                  </a:cubicBezTo>
                  <a:cubicBezTo>
                    <a:pt x="44" y="244"/>
                    <a:pt x="44" y="244"/>
                    <a:pt x="44" y="244"/>
                  </a:cubicBezTo>
                  <a:cubicBezTo>
                    <a:pt x="45" y="248"/>
                    <a:pt x="45" y="248"/>
                    <a:pt x="45" y="248"/>
                  </a:cubicBezTo>
                  <a:cubicBezTo>
                    <a:pt x="58" y="277"/>
                    <a:pt x="58" y="277"/>
                    <a:pt x="58" y="277"/>
                  </a:cubicBezTo>
                  <a:cubicBezTo>
                    <a:pt x="58" y="278"/>
                    <a:pt x="58" y="278"/>
                    <a:pt x="58" y="278"/>
                  </a:cubicBezTo>
                  <a:cubicBezTo>
                    <a:pt x="34" y="311"/>
                    <a:pt x="34" y="311"/>
                    <a:pt x="34" y="311"/>
                  </a:cubicBezTo>
                  <a:cubicBezTo>
                    <a:pt x="32" y="315"/>
                    <a:pt x="32" y="315"/>
                    <a:pt x="32" y="315"/>
                  </a:cubicBezTo>
                  <a:cubicBezTo>
                    <a:pt x="83" y="367"/>
                    <a:pt x="83" y="367"/>
                    <a:pt x="83" y="367"/>
                  </a:cubicBezTo>
                  <a:cubicBezTo>
                    <a:pt x="84" y="366"/>
                    <a:pt x="84" y="366"/>
                    <a:pt x="84" y="366"/>
                  </a:cubicBezTo>
                  <a:cubicBezTo>
                    <a:pt x="119" y="341"/>
                    <a:pt x="119" y="341"/>
                    <a:pt x="119" y="341"/>
                  </a:cubicBezTo>
                  <a:cubicBezTo>
                    <a:pt x="122" y="341"/>
                    <a:pt x="122" y="341"/>
                    <a:pt x="122" y="341"/>
                  </a:cubicBezTo>
                  <a:cubicBezTo>
                    <a:pt x="123" y="341"/>
                    <a:pt x="123" y="341"/>
                    <a:pt x="123" y="341"/>
                  </a:cubicBezTo>
                  <a:cubicBezTo>
                    <a:pt x="154" y="354"/>
                    <a:pt x="154" y="354"/>
                    <a:pt x="154" y="354"/>
                  </a:cubicBezTo>
                  <a:cubicBezTo>
                    <a:pt x="155" y="355"/>
                    <a:pt x="155" y="355"/>
                    <a:pt x="155" y="355"/>
                  </a:cubicBezTo>
                  <a:cubicBezTo>
                    <a:pt x="157" y="370"/>
                    <a:pt x="157" y="370"/>
                    <a:pt x="157" y="370"/>
                  </a:cubicBezTo>
                  <a:cubicBezTo>
                    <a:pt x="162" y="399"/>
                    <a:pt x="162" y="399"/>
                    <a:pt x="162" y="399"/>
                  </a:cubicBezTo>
                  <a:cubicBezTo>
                    <a:pt x="181" y="399"/>
                    <a:pt x="181" y="399"/>
                    <a:pt x="181" y="399"/>
                  </a:cubicBezTo>
                  <a:cubicBezTo>
                    <a:pt x="236" y="399"/>
                    <a:pt x="236" y="399"/>
                    <a:pt x="236" y="399"/>
                  </a:cubicBezTo>
                  <a:cubicBezTo>
                    <a:pt x="236" y="398"/>
                    <a:pt x="236" y="398"/>
                    <a:pt x="236" y="398"/>
                  </a:cubicBezTo>
                  <a:cubicBezTo>
                    <a:pt x="238" y="381"/>
                    <a:pt x="238" y="381"/>
                    <a:pt x="238" y="381"/>
                  </a:cubicBezTo>
                  <a:cubicBezTo>
                    <a:pt x="243" y="356"/>
                    <a:pt x="243" y="356"/>
                    <a:pt x="243" y="356"/>
                  </a:cubicBezTo>
                  <a:cubicBezTo>
                    <a:pt x="244" y="355"/>
                    <a:pt x="244" y="355"/>
                    <a:pt x="244" y="355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77" y="341"/>
                    <a:pt x="277" y="341"/>
                    <a:pt x="277" y="341"/>
                  </a:cubicBezTo>
                  <a:cubicBezTo>
                    <a:pt x="279" y="341"/>
                    <a:pt x="279" y="341"/>
                    <a:pt x="279" y="341"/>
                  </a:cubicBezTo>
                  <a:cubicBezTo>
                    <a:pt x="308" y="363"/>
                    <a:pt x="308" y="363"/>
                    <a:pt x="308" y="363"/>
                  </a:cubicBezTo>
                  <a:cubicBezTo>
                    <a:pt x="315" y="367"/>
                    <a:pt x="315" y="367"/>
                    <a:pt x="315" y="367"/>
                  </a:cubicBezTo>
                  <a:cubicBezTo>
                    <a:pt x="367" y="316"/>
                    <a:pt x="367" y="316"/>
                    <a:pt x="367" y="316"/>
                  </a:cubicBezTo>
                  <a:cubicBezTo>
                    <a:pt x="366" y="315"/>
                    <a:pt x="366" y="315"/>
                    <a:pt x="366" y="315"/>
                  </a:cubicBezTo>
                  <a:cubicBezTo>
                    <a:pt x="341" y="279"/>
                    <a:pt x="341" y="279"/>
                    <a:pt x="341" y="279"/>
                  </a:cubicBezTo>
                  <a:cubicBezTo>
                    <a:pt x="341" y="277"/>
                    <a:pt x="341" y="277"/>
                    <a:pt x="341" y="277"/>
                  </a:cubicBezTo>
                  <a:cubicBezTo>
                    <a:pt x="354" y="245"/>
                    <a:pt x="354" y="245"/>
                    <a:pt x="354" y="245"/>
                  </a:cubicBezTo>
                  <a:cubicBezTo>
                    <a:pt x="355" y="244"/>
                    <a:pt x="355" y="244"/>
                    <a:pt x="355" y="244"/>
                  </a:cubicBezTo>
                  <a:cubicBezTo>
                    <a:pt x="372" y="241"/>
                    <a:pt x="372" y="241"/>
                    <a:pt x="372" y="241"/>
                  </a:cubicBezTo>
                  <a:cubicBezTo>
                    <a:pt x="393" y="238"/>
                    <a:pt x="393" y="238"/>
                    <a:pt x="393" y="238"/>
                  </a:cubicBezTo>
                  <a:cubicBezTo>
                    <a:pt x="399" y="237"/>
                    <a:pt x="399" y="237"/>
                    <a:pt x="399" y="237"/>
                  </a:cubicBezTo>
                  <a:cubicBezTo>
                    <a:pt x="399" y="164"/>
                    <a:pt x="399" y="164"/>
                    <a:pt x="399" y="164"/>
                  </a:cubicBezTo>
                  <a:lnTo>
                    <a:pt x="399" y="163"/>
                  </a:lnTo>
                  <a:close/>
                  <a:moveTo>
                    <a:pt x="200" y="274"/>
                  </a:moveTo>
                  <a:cubicBezTo>
                    <a:pt x="193" y="274"/>
                    <a:pt x="187" y="273"/>
                    <a:pt x="181" y="271"/>
                  </a:cubicBezTo>
                  <a:cubicBezTo>
                    <a:pt x="149" y="263"/>
                    <a:pt x="125" y="234"/>
                    <a:pt x="125" y="199"/>
                  </a:cubicBezTo>
                  <a:cubicBezTo>
                    <a:pt x="125" y="165"/>
                    <a:pt x="149" y="136"/>
                    <a:pt x="181" y="128"/>
                  </a:cubicBezTo>
                  <a:cubicBezTo>
                    <a:pt x="187" y="126"/>
                    <a:pt x="193" y="125"/>
                    <a:pt x="200" y="125"/>
                  </a:cubicBezTo>
                  <a:cubicBezTo>
                    <a:pt x="241" y="125"/>
                    <a:pt x="274" y="159"/>
                    <a:pt x="274" y="199"/>
                  </a:cubicBezTo>
                  <a:cubicBezTo>
                    <a:pt x="274" y="240"/>
                    <a:pt x="241" y="274"/>
                    <a:pt x="200" y="2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85AD8E15-0DA7-CC46-864F-851982298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307013"/>
              <a:ext cx="738188" cy="68263"/>
            </a:xfrm>
            <a:custGeom>
              <a:avLst/>
              <a:gdLst>
                <a:gd name="T0" fmla="*/ 681 w 681"/>
                <a:gd name="T1" fmla="*/ 0 h 63"/>
                <a:gd name="T2" fmla="*/ 620 w 681"/>
                <a:gd name="T3" fmla="*/ 63 h 63"/>
                <a:gd name="T4" fmla="*/ 0 w 681"/>
                <a:gd name="T5" fmla="*/ 63 h 63"/>
                <a:gd name="T6" fmla="*/ 0 w 681"/>
                <a:gd name="T7" fmla="*/ 0 h 63"/>
                <a:gd name="T8" fmla="*/ 681 w 681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1" h="63">
                  <a:moveTo>
                    <a:pt x="681" y="0"/>
                  </a:moveTo>
                  <a:cubicBezTo>
                    <a:pt x="657" y="18"/>
                    <a:pt x="637" y="39"/>
                    <a:pt x="620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6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B04029A2-4C0B-2647-8EF2-A1F20B3AC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464175"/>
              <a:ext cx="630238" cy="68263"/>
            </a:xfrm>
            <a:custGeom>
              <a:avLst/>
              <a:gdLst>
                <a:gd name="T0" fmla="*/ 582 w 582"/>
                <a:gd name="T1" fmla="*/ 0 h 63"/>
                <a:gd name="T2" fmla="*/ 572 w 582"/>
                <a:gd name="T3" fmla="*/ 63 h 63"/>
                <a:gd name="T4" fmla="*/ 0 w 582"/>
                <a:gd name="T5" fmla="*/ 63 h 63"/>
                <a:gd name="T6" fmla="*/ 0 w 582"/>
                <a:gd name="T7" fmla="*/ 0 h 63"/>
                <a:gd name="T8" fmla="*/ 582 w 582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2" h="63">
                  <a:moveTo>
                    <a:pt x="582" y="0"/>
                  </a:moveTo>
                  <a:cubicBezTo>
                    <a:pt x="576" y="20"/>
                    <a:pt x="573" y="41"/>
                    <a:pt x="572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8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A3C87701-6FA8-3C47-93A2-2D587DB5E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149850"/>
              <a:ext cx="779463" cy="61913"/>
            </a:xfrm>
            <a:custGeom>
              <a:avLst/>
              <a:gdLst>
                <a:gd name="T0" fmla="*/ 0 w 491"/>
                <a:gd name="T1" fmla="*/ 0 h 39"/>
                <a:gd name="T2" fmla="*/ 491 w 491"/>
                <a:gd name="T3" fmla="*/ 0 h 39"/>
                <a:gd name="T4" fmla="*/ 491 w 491"/>
                <a:gd name="T5" fmla="*/ 39 h 39"/>
                <a:gd name="T6" fmla="*/ 0 w 491"/>
                <a:gd name="T7" fmla="*/ 39 h 39"/>
                <a:gd name="T8" fmla="*/ 0 w 491"/>
                <a:gd name="T9" fmla="*/ 0 h 39"/>
                <a:gd name="T10" fmla="*/ 0 w 491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9">
                  <a:moveTo>
                    <a:pt x="0" y="0"/>
                  </a:moveTo>
                  <a:lnTo>
                    <a:pt x="491" y="0"/>
                  </a:lnTo>
                  <a:lnTo>
                    <a:pt x="491" y="39"/>
                  </a:lnTo>
                  <a:lnTo>
                    <a:pt x="0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C0D1BF3F-A943-714F-9C12-ACBAEE8837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994275"/>
              <a:ext cx="779463" cy="61913"/>
            </a:xfrm>
            <a:custGeom>
              <a:avLst/>
              <a:gdLst>
                <a:gd name="T0" fmla="*/ 0 w 491"/>
                <a:gd name="T1" fmla="*/ 0 h 39"/>
                <a:gd name="T2" fmla="*/ 491 w 491"/>
                <a:gd name="T3" fmla="*/ 0 h 39"/>
                <a:gd name="T4" fmla="*/ 491 w 491"/>
                <a:gd name="T5" fmla="*/ 39 h 39"/>
                <a:gd name="T6" fmla="*/ 0 w 491"/>
                <a:gd name="T7" fmla="*/ 39 h 39"/>
                <a:gd name="T8" fmla="*/ 0 w 491"/>
                <a:gd name="T9" fmla="*/ 0 h 39"/>
                <a:gd name="T10" fmla="*/ 0 w 491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9">
                  <a:moveTo>
                    <a:pt x="0" y="0"/>
                  </a:moveTo>
                  <a:lnTo>
                    <a:pt x="491" y="0"/>
                  </a:lnTo>
                  <a:lnTo>
                    <a:pt x="491" y="39"/>
                  </a:lnTo>
                  <a:lnTo>
                    <a:pt x="0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0B58FD20-1477-5D41-9055-0E7FABB885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830763"/>
              <a:ext cx="779463" cy="68263"/>
            </a:xfrm>
            <a:custGeom>
              <a:avLst/>
              <a:gdLst>
                <a:gd name="T0" fmla="*/ 0 w 491"/>
                <a:gd name="T1" fmla="*/ 0 h 43"/>
                <a:gd name="T2" fmla="*/ 491 w 491"/>
                <a:gd name="T3" fmla="*/ 0 h 43"/>
                <a:gd name="T4" fmla="*/ 491 w 491"/>
                <a:gd name="T5" fmla="*/ 43 h 43"/>
                <a:gd name="T6" fmla="*/ 0 w 491"/>
                <a:gd name="T7" fmla="*/ 43 h 43"/>
                <a:gd name="T8" fmla="*/ 0 w 491"/>
                <a:gd name="T9" fmla="*/ 0 h 43"/>
                <a:gd name="T10" fmla="*/ 0 w 491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43">
                  <a:moveTo>
                    <a:pt x="0" y="0"/>
                  </a:moveTo>
                  <a:lnTo>
                    <a:pt x="491" y="0"/>
                  </a:lnTo>
                  <a:lnTo>
                    <a:pt x="491" y="43"/>
                  </a:lnTo>
                  <a:lnTo>
                    <a:pt x="0" y="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F562E65D-DF48-494A-A233-A16998C9A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675188"/>
              <a:ext cx="779463" cy="60325"/>
            </a:xfrm>
            <a:custGeom>
              <a:avLst/>
              <a:gdLst>
                <a:gd name="T0" fmla="*/ 0 w 491"/>
                <a:gd name="T1" fmla="*/ 0 h 38"/>
                <a:gd name="T2" fmla="*/ 491 w 491"/>
                <a:gd name="T3" fmla="*/ 0 h 38"/>
                <a:gd name="T4" fmla="*/ 491 w 491"/>
                <a:gd name="T5" fmla="*/ 38 h 38"/>
                <a:gd name="T6" fmla="*/ 0 w 491"/>
                <a:gd name="T7" fmla="*/ 38 h 38"/>
                <a:gd name="T8" fmla="*/ 0 w 491"/>
                <a:gd name="T9" fmla="*/ 0 h 38"/>
                <a:gd name="T10" fmla="*/ 0 w 491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8">
                  <a:moveTo>
                    <a:pt x="0" y="0"/>
                  </a:moveTo>
                  <a:lnTo>
                    <a:pt x="491" y="0"/>
                  </a:lnTo>
                  <a:lnTo>
                    <a:pt x="491" y="38"/>
                  </a:lnTo>
                  <a:lnTo>
                    <a:pt x="0" y="3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2C371817-C515-C04E-B344-4DB40D92CF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3813" y="4265613"/>
              <a:ext cx="1246188" cy="1517650"/>
            </a:xfrm>
            <a:custGeom>
              <a:avLst/>
              <a:gdLst>
                <a:gd name="T0" fmla="*/ 1146 w 1151"/>
                <a:gd name="T1" fmla="*/ 74 h 1406"/>
                <a:gd name="T2" fmla="*/ 1134 w 1151"/>
                <a:gd name="T3" fmla="*/ 48 h 1406"/>
                <a:gd name="T4" fmla="*/ 1117 w 1151"/>
                <a:gd name="T5" fmla="*/ 28 h 1406"/>
                <a:gd name="T6" fmla="*/ 1087 w 1151"/>
                <a:gd name="T7" fmla="*/ 9 h 1406"/>
                <a:gd name="T8" fmla="*/ 1048 w 1151"/>
                <a:gd name="T9" fmla="*/ 1 h 1406"/>
                <a:gd name="T10" fmla="*/ 29 w 1151"/>
                <a:gd name="T11" fmla="*/ 0 h 1406"/>
                <a:gd name="T12" fmla="*/ 13 w 1151"/>
                <a:gd name="T13" fmla="*/ 5 h 1406"/>
                <a:gd name="T14" fmla="*/ 2 w 1151"/>
                <a:gd name="T15" fmla="*/ 19 h 1406"/>
                <a:gd name="T16" fmla="*/ 0 w 1151"/>
                <a:gd name="T17" fmla="*/ 119 h 1406"/>
                <a:gd name="T18" fmla="*/ 5 w 1151"/>
                <a:gd name="T19" fmla="*/ 153 h 1406"/>
                <a:gd name="T20" fmla="*/ 19 w 1151"/>
                <a:gd name="T21" fmla="*/ 182 h 1406"/>
                <a:gd name="T22" fmla="*/ 39 w 1151"/>
                <a:gd name="T23" fmla="*/ 207 h 1406"/>
                <a:gd name="T24" fmla="*/ 66 w 1151"/>
                <a:gd name="T25" fmla="*/ 225 h 1406"/>
                <a:gd name="T26" fmla="*/ 97 w 1151"/>
                <a:gd name="T27" fmla="*/ 235 h 1406"/>
                <a:gd name="T28" fmla="*/ 109 w 1151"/>
                <a:gd name="T29" fmla="*/ 1311 h 1406"/>
                <a:gd name="T30" fmla="*/ 117 w 1151"/>
                <a:gd name="T31" fmla="*/ 1347 h 1406"/>
                <a:gd name="T32" fmla="*/ 128 w 1151"/>
                <a:gd name="T33" fmla="*/ 1366 h 1406"/>
                <a:gd name="T34" fmla="*/ 150 w 1151"/>
                <a:gd name="T35" fmla="*/ 1386 h 1406"/>
                <a:gd name="T36" fmla="*/ 182 w 1151"/>
                <a:gd name="T37" fmla="*/ 1401 h 1406"/>
                <a:gd name="T38" fmla="*/ 964 w 1151"/>
                <a:gd name="T39" fmla="*/ 1406 h 1406"/>
                <a:gd name="T40" fmla="*/ 214 w 1151"/>
                <a:gd name="T41" fmla="*/ 1347 h 1406"/>
                <a:gd name="T42" fmla="*/ 195 w 1151"/>
                <a:gd name="T43" fmla="*/ 1344 h 1406"/>
                <a:gd name="T44" fmla="*/ 180 w 1151"/>
                <a:gd name="T45" fmla="*/ 1337 h 1406"/>
                <a:gd name="T46" fmla="*/ 170 w 1151"/>
                <a:gd name="T47" fmla="*/ 1321 h 1406"/>
                <a:gd name="T48" fmla="*/ 166 w 1151"/>
                <a:gd name="T49" fmla="*/ 236 h 1406"/>
                <a:gd name="T50" fmla="*/ 1024 w 1151"/>
                <a:gd name="T51" fmla="*/ 235 h 1406"/>
                <a:gd name="T52" fmla="*/ 1036 w 1151"/>
                <a:gd name="T53" fmla="*/ 225 h 1406"/>
                <a:gd name="T54" fmla="*/ 1042 w 1151"/>
                <a:gd name="T55" fmla="*/ 209 h 1406"/>
                <a:gd name="T56" fmla="*/ 1038 w 1151"/>
                <a:gd name="T57" fmla="*/ 192 h 1406"/>
                <a:gd name="T58" fmla="*/ 1027 w 1151"/>
                <a:gd name="T59" fmla="*/ 182 h 1406"/>
                <a:gd name="T60" fmla="*/ 1011 w 1151"/>
                <a:gd name="T61" fmla="*/ 177 h 1406"/>
                <a:gd name="T62" fmla="*/ 987 w 1151"/>
                <a:gd name="T63" fmla="*/ 167 h 1406"/>
                <a:gd name="T64" fmla="*/ 975 w 1151"/>
                <a:gd name="T65" fmla="*/ 154 h 1406"/>
                <a:gd name="T66" fmla="*/ 967 w 1151"/>
                <a:gd name="T67" fmla="*/ 135 h 1406"/>
                <a:gd name="T68" fmla="*/ 1034 w 1151"/>
                <a:gd name="T69" fmla="*/ 59 h 1406"/>
                <a:gd name="T70" fmla="*/ 1057 w 1151"/>
                <a:gd name="T71" fmla="*/ 62 h 1406"/>
                <a:gd name="T72" fmla="*/ 1073 w 1151"/>
                <a:gd name="T73" fmla="*/ 68 h 1406"/>
                <a:gd name="T74" fmla="*/ 1085 w 1151"/>
                <a:gd name="T75" fmla="*/ 81 h 1406"/>
                <a:gd name="T76" fmla="*/ 1091 w 1151"/>
                <a:gd name="T77" fmla="*/ 100 h 1406"/>
                <a:gd name="T78" fmla="*/ 1091 w 1151"/>
                <a:gd name="T79" fmla="*/ 914 h 1406"/>
                <a:gd name="T80" fmla="*/ 1150 w 1151"/>
                <a:gd name="T81" fmla="*/ 119 h 1406"/>
                <a:gd name="T82" fmla="*/ 110 w 1151"/>
                <a:gd name="T83" fmla="*/ 177 h 1406"/>
                <a:gd name="T84" fmla="*/ 94 w 1151"/>
                <a:gd name="T85" fmla="*/ 173 h 1406"/>
                <a:gd name="T86" fmla="*/ 80 w 1151"/>
                <a:gd name="T87" fmla="*/ 164 h 1406"/>
                <a:gd name="T88" fmla="*/ 68 w 1151"/>
                <a:gd name="T89" fmla="*/ 152 h 1406"/>
                <a:gd name="T90" fmla="*/ 61 w 1151"/>
                <a:gd name="T91" fmla="*/ 137 h 1406"/>
                <a:gd name="T92" fmla="*/ 58 w 1151"/>
                <a:gd name="T93" fmla="*/ 119 h 1406"/>
                <a:gd name="T94" fmla="*/ 906 w 1151"/>
                <a:gd name="T95" fmla="*/ 127 h 1406"/>
                <a:gd name="T96" fmla="*/ 915 w 1151"/>
                <a:gd name="T97" fmla="*/ 165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51" h="1406">
                  <a:moveTo>
                    <a:pt x="1150" y="96"/>
                  </a:moveTo>
                  <a:cubicBezTo>
                    <a:pt x="1148" y="86"/>
                    <a:pt x="1148" y="86"/>
                    <a:pt x="1148" y="86"/>
                  </a:cubicBezTo>
                  <a:cubicBezTo>
                    <a:pt x="1146" y="74"/>
                    <a:pt x="1146" y="74"/>
                    <a:pt x="1146" y="74"/>
                  </a:cubicBezTo>
                  <a:cubicBezTo>
                    <a:pt x="1141" y="62"/>
                    <a:pt x="1141" y="62"/>
                    <a:pt x="1141" y="62"/>
                  </a:cubicBezTo>
                  <a:cubicBezTo>
                    <a:pt x="1138" y="55"/>
                    <a:pt x="1138" y="55"/>
                    <a:pt x="1138" y="55"/>
                  </a:cubicBezTo>
                  <a:cubicBezTo>
                    <a:pt x="1134" y="48"/>
                    <a:pt x="1134" y="48"/>
                    <a:pt x="1134" y="48"/>
                  </a:cubicBezTo>
                  <a:cubicBezTo>
                    <a:pt x="1130" y="43"/>
                    <a:pt x="1130" y="43"/>
                    <a:pt x="1130" y="43"/>
                  </a:cubicBezTo>
                  <a:cubicBezTo>
                    <a:pt x="1125" y="37"/>
                    <a:pt x="1125" y="37"/>
                    <a:pt x="1125" y="37"/>
                  </a:cubicBezTo>
                  <a:cubicBezTo>
                    <a:pt x="1117" y="28"/>
                    <a:pt x="1117" y="28"/>
                    <a:pt x="1117" y="28"/>
                  </a:cubicBezTo>
                  <a:cubicBezTo>
                    <a:pt x="1108" y="21"/>
                    <a:pt x="1108" y="21"/>
                    <a:pt x="1108" y="21"/>
                  </a:cubicBezTo>
                  <a:cubicBezTo>
                    <a:pt x="1098" y="15"/>
                    <a:pt x="1098" y="15"/>
                    <a:pt x="1098" y="15"/>
                  </a:cubicBezTo>
                  <a:cubicBezTo>
                    <a:pt x="1087" y="9"/>
                    <a:pt x="1087" y="9"/>
                    <a:pt x="1087" y="9"/>
                  </a:cubicBezTo>
                  <a:cubicBezTo>
                    <a:pt x="1075" y="6"/>
                    <a:pt x="1075" y="6"/>
                    <a:pt x="1075" y="6"/>
                  </a:cubicBezTo>
                  <a:cubicBezTo>
                    <a:pt x="1062" y="3"/>
                    <a:pt x="1062" y="3"/>
                    <a:pt x="1062" y="3"/>
                  </a:cubicBezTo>
                  <a:cubicBezTo>
                    <a:pt x="1048" y="1"/>
                    <a:pt x="1048" y="1"/>
                    <a:pt x="1048" y="1"/>
                  </a:cubicBezTo>
                  <a:cubicBezTo>
                    <a:pt x="949" y="1"/>
                    <a:pt x="949" y="1"/>
                    <a:pt x="949" y="1"/>
                  </a:cubicBezTo>
                  <a:cubicBezTo>
                    <a:pt x="949" y="0"/>
                    <a:pt x="949" y="0"/>
                    <a:pt x="94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31"/>
                    <a:pt x="1" y="131"/>
                    <a:pt x="1" y="131"/>
                  </a:cubicBezTo>
                  <a:cubicBezTo>
                    <a:pt x="2" y="143"/>
                    <a:pt x="2" y="143"/>
                    <a:pt x="2" y="143"/>
                  </a:cubicBezTo>
                  <a:cubicBezTo>
                    <a:pt x="5" y="153"/>
                    <a:pt x="5" y="153"/>
                    <a:pt x="5" y="153"/>
                  </a:cubicBezTo>
                  <a:cubicBezTo>
                    <a:pt x="9" y="163"/>
                    <a:pt x="9" y="163"/>
                    <a:pt x="9" y="163"/>
                  </a:cubicBezTo>
                  <a:cubicBezTo>
                    <a:pt x="13" y="173"/>
                    <a:pt x="13" y="173"/>
                    <a:pt x="13" y="173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31" y="200"/>
                    <a:pt x="31" y="200"/>
                    <a:pt x="31" y="200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57" y="220"/>
                    <a:pt x="57" y="220"/>
                    <a:pt x="57" y="220"/>
                  </a:cubicBezTo>
                  <a:cubicBezTo>
                    <a:pt x="66" y="225"/>
                    <a:pt x="66" y="225"/>
                    <a:pt x="66" y="225"/>
                  </a:cubicBezTo>
                  <a:cubicBezTo>
                    <a:pt x="76" y="229"/>
                    <a:pt x="76" y="229"/>
                    <a:pt x="76" y="229"/>
                  </a:cubicBezTo>
                  <a:cubicBezTo>
                    <a:pt x="86" y="232"/>
                    <a:pt x="86" y="232"/>
                    <a:pt x="86" y="232"/>
                  </a:cubicBezTo>
                  <a:cubicBezTo>
                    <a:pt x="97" y="235"/>
                    <a:pt x="97" y="235"/>
                    <a:pt x="97" y="235"/>
                  </a:cubicBezTo>
                  <a:cubicBezTo>
                    <a:pt x="108" y="236"/>
                    <a:pt x="108" y="236"/>
                    <a:pt x="108" y="236"/>
                  </a:cubicBezTo>
                  <a:cubicBezTo>
                    <a:pt x="108" y="1302"/>
                    <a:pt x="108" y="1302"/>
                    <a:pt x="108" y="1302"/>
                  </a:cubicBezTo>
                  <a:cubicBezTo>
                    <a:pt x="109" y="1311"/>
                    <a:pt x="109" y="1311"/>
                    <a:pt x="109" y="1311"/>
                  </a:cubicBezTo>
                  <a:cubicBezTo>
                    <a:pt x="109" y="1322"/>
                    <a:pt x="109" y="1322"/>
                    <a:pt x="109" y="1322"/>
                  </a:cubicBezTo>
                  <a:cubicBezTo>
                    <a:pt x="113" y="1334"/>
                    <a:pt x="113" y="1334"/>
                    <a:pt x="113" y="1334"/>
                  </a:cubicBezTo>
                  <a:cubicBezTo>
                    <a:pt x="117" y="1347"/>
                    <a:pt x="117" y="1347"/>
                    <a:pt x="117" y="1347"/>
                  </a:cubicBezTo>
                  <a:cubicBezTo>
                    <a:pt x="120" y="1353"/>
                    <a:pt x="120" y="1353"/>
                    <a:pt x="120" y="1353"/>
                  </a:cubicBezTo>
                  <a:cubicBezTo>
                    <a:pt x="124" y="1359"/>
                    <a:pt x="124" y="1359"/>
                    <a:pt x="124" y="1359"/>
                  </a:cubicBezTo>
                  <a:cubicBezTo>
                    <a:pt x="128" y="1366"/>
                    <a:pt x="128" y="1366"/>
                    <a:pt x="128" y="1366"/>
                  </a:cubicBezTo>
                  <a:cubicBezTo>
                    <a:pt x="133" y="1371"/>
                    <a:pt x="133" y="1371"/>
                    <a:pt x="133" y="1371"/>
                  </a:cubicBezTo>
                  <a:cubicBezTo>
                    <a:pt x="141" y="1380"/>
                    <a:pt x="141" y="1380"/>
                    <a:pt x="141" y="1380"/>
                  </a:cubicBezTo>
                  <a:cubicBezTo>
                    <a:pt x="150" y="1386"/>
                    <a:pt x="150" y="1386"/>
                    <a:pt x="150" y="1386"/>
                  </a:cubicBezTo>
                  <a:cubicBezTo>
                    <a:pt x="160" y="1393"/>
                    <a:pt x="160" y="1393"/>
                    <a:pt x="160" y="1393"/>
                  </a:cubicBezTo>
                  <a:cubicBezTo>
                    <a:pt x="171" y="1398"/>
                    <a:pt x="171" y="1398"/>
                    <a:pt x="171" y="1398"/>
                  </a:cubicBezTo>
                  <a:cubicBezTo>
                    <a:pt x="182" y="1401"/>
                    <a:pt x="182" y="1401"/>
                    <a:pt x="182" y="1401"/>
                  </a:cubicBezTo>
                  <a:cubicBezTo>
                    <a:pt x="194" y="1404"/>
                    <a:pt x="194" y="1404"/>
                    <a:pt x="194" y="1404"/>
                  </a:cubicBezTo>
                  <a:cubicBezTo>
                    <a:pt x="208" y="1406"/>
                    <a:pt x="208" y="1406"/>
                    <a:pt x="208" y="1406"/>
                  </a:cubicBezTo>
                  <a:cubicBezTo>
                    <a:pt x="964" y="1406"/>
                    <a:pt x="964" y="1406"/>
                    <a:pt x="964" y="1406"/>
                  </a:cubicBezTo>
                  <a:cubicBezTo>
                    <a:pt x="940" y="1390"/>
                    <a:pt x="919" y="1371"/>
                    <a:pt x="901" y="1348"/>
                  </a:cubicBezTo>
                  <a:cubicBezTo>
                    <a:pt x="222" y="1348"/>
                    <a:pt x="222" y="1348"/>
                    <a:pt x="222" y="1348"/>
                  </a:cubicBezTo>
                  <a:cubicBezTo>
                    <a:pt x="214" y="1347"/>
                    <a:pt x="214" y="1347"/>
                    <a:pt x="214" y="1347"/>
                  </a:cubicBezTo>
                  <a:cubicBezTo>
                    <a:pt x="208" y="1347"/>
                    <a:pt x="208" y="1347"/>
                    <a:pt x="208" y="1347"/>
                  </a:cubicBezTo>
                  <a:cubicBezTo>
                    <a:pt x="201" y="1346"/>
                    <a:pt x="201" y="1346"/>
                    <a:pt x="201" y="1346"/>
                  </a:cubicBezTo>
                  <a:cubicBezTo>
                    <a:pt x="195" y="1344"/>
                    <a:pt x="195" y="1344"/>
                    <a:pt x="195" y="1344"/>
                  </a:cubicBezTo>
                  <a:cubicBezTo>
                    <a:pt x="190" y="1342"/>
                    <a:pt x="190" y="1342"/>
                    <a:pt x="190" y="1342"/>
                  </a:cubicBezTo>
                  <a:cubicBezTo>
                    <a:pt x="185" y="1339"/>
                    <a:pt x="185" y="1339"/>
                    <a:pt x="185" y="1339"/>
                  </a:cubicBezTo>
                  <a:cubicBezTo>
                    <a:pt x="180" y="1337"/>
                    <a:pt x="180" y="1337"/>
                    <a:pt x="180" y="1337"/>
                  </a:cubicBezTo>
                  <a:cubicBezTo>
                    <a:pt x="177" y="1333"/>
                    <a:pt x="177" y="1333"/>
                    <a:pt x="177" y="1333"/>
                  </a:cubicBezTo>
                  <a:cubicBezTo>
                    <a:pt x="173" y="1327"/>
                    <a:pt x="173" y="1327"/>
                    <a:pt x="173" y="1327"/>
                  </a:cubicBezTo>
                  <a:cubicBezTo>
                    <a:pt x="170" y="1321"/>
                    <a:pt x="170" y="1321"/>
                    <a:pt x="170" y="1321"/>
                  </a:cubicBezTo>
                  <a:cubicBezTo>
                    <a:pt x="168" y="1314"/>
                    <a:pt x="168" y="1314"/>
                    <a:pt x="168" y="1314"/>
                  </a:cubicBezTo>
                  <a:cubicBezTo>
                    <a:pt x="166" y="1308"/>
                    <a:pt x="166" y="1308"/>
                    <a:pt x="166" y="1308"/>
                  </a:cubicBezTo>
                  <a:cubicBezTo>
                    <a:pt x="166" y="236"/>
                    <a:pt x="166" y="236"/>
                    <a:pt x="166" y="236"/>
                  </a:cubicBezTo>
                  <a:cubicBezTo>
                    <a:pt x="1013" y="236"/>
                    <a:pt x="1013" y="236"/>
                    <a:pt x="1013" y="236"/>
                  </a:cubicBezTo>
                  <a:cubicBezTo>
                    <a:pt x="1019" y="235"/>
                    <a:pt x="1019" y="235"/>
                    <a:pt x="1019" y="235"/>
                  </a:cubicBezTo>
                  <a:cubicBezTo>
                    <a:pt x="1024" y="235"/>
                    <a:pt x="1024" y="235"/>
                    <a:pt x="1024" y="235"/>
                  </a:cubicBezTo>
                  <a:cubicBezTo>
                    <a:pt x="1029" y="231"/>
                    <a:pt x="1029" y="231"/>
                    <a:pt x="1029" y="231"/>
                  </a:cubicBezTo>
                  <a:cubicBezTo>
                    <a:pt x="1033" y="228"/>
                    <a:pt x="1033" y="228"/>
                    <a:pt x="1033" y="228"/>
                  </a:cubicBezTo>
                  <a:cubicBezTo>
                    <a:pt x="1036" y="225"/>
                    <a:pt x="1036" y="225"/>
                    <a:pt x="1036" y="225"/>
                  </a:cubicBezTo>
                  <a:cubicBezTo>
                    <a:pt x="1039" y="220"/>
                    <a:pt x="1039" y="220"/>
                    <a:pt x="1039" y="220"/>
                  </a:cubicBezTo>
                  <a:cubicBezTo>
                    <a:pt x="1041" y="215"/>
                    <a:pt x="1041" y="215"/>
                    <a:pt x="1041" y="215"/>
                  </a:cubicBezTo>
                  <a:cubicBezTo>
                    <a:pt x="1042" y="209"/>
                    <a:pt x="1042" y="209"/>
                    <a:pt x="1042" y="209"/>
                  </a:cubicBezTo>
                  <a:cubicBezTo>
                    <a:pt x="1042" y="203"/>
                    <a:pt x="1042" y="203"/>
                    <a:pt x="1042" y="203"/>
                  </a:cubicBezTo>
                  <a:cubicBezTo>
                    <a:pt x="1040" y="197"/>
                    <a:pt x="1040" y="197"/>
                    <a:pt x="1040" y="197"/>
                  </a:cubicBezTo>
                  <a:cubicBezTo>
                    <a:pt x="1038" y="192"/>
                    <a:pt x="1038" y="192"/>
                    <a:pt x="1038" y="192"/>
                  </a:cubicBezTo>
                  <a:cubicBezTo>
                    <a:pt x="1035" y="188"/>
                    <a:pt x="1035" y="188"/>
                    <a:pt x="1035" y="188"/>
                  </a:cubicBezTo>
                  <a:cubicBezTo>
                    <a:pt x="1031" y="184"/>
                    <a:pt x="1031" y="184"/>
                    <a:pt x="1031" y="184"/>
                  </a:cubicBezTo>
                  <a:cubicBezTo>
                    <a:pt x="1027" y="182"/>
                    <a:pt x="1027" y="182"/>
                    <a:pt x="1027" y="182"/>
                  </a:cubicBezTo>
                  <a:cubicBezTo>
                    <a:pt x="1022" y="179"/>
                    <a:pt x="1022" y="179"/>
                    <a:pt x="1022" y="179"/>
                  </a:cubicBezTo>
                  <a:cubicBezTo>
                    <a:pt x="1016" y="177"/>
                    <a:pt x="1016" y="177"/>
                    <a:pt x="1016" y="177"/>
                  </a:cubicBezTo>
                  <a:cubicBezTo>
                    <a:pt x="1011" y="177"/>
                    <a:pt x="1011" y="177"/>
                    <a:pt x="1011" y="177"/>
                  </a:cubicBezTo>
                  <a:cubicBezTo>
                    <a:pt x="1005" y="175"/>
                    <a:pt x="1005" y="175"/>
                    <a:pt x="1005" y="175"/>
                  </a:cubicBezTo>
                  <a:cubicBezTo>
                    <a:pt x="996" y="172"/>
                    <a:pt x="996" y="172"/>
                    <a:pt x="996" y="172"/>
                  </a:cubicBezTo>
                  <a:cubicBezTo>
                    <a:pt x="987" y="167"/>
                    <a:pt x="987" y="167"/>
                    <a:pt x="987" y="167"/>
                  </a:cubicBezTo>
                  <a:cubicBezTo>
                    <a:pt x="983" y="163"/>
                    <a:pt x="983" y="163"/>
                    <a:pt x="983" y="163"/>
                  </a:cubicBezTo>
                  <a:cubicBezTo>
                    <a:pt x="979" y="159"/>
                    <a:pt x="979" y="159"/>
                    <a:pt x="979" y="159"/>
                  </a:cubicBezTo>
                  <a:cubicBezTo>
                    <a:pt x="975" y="154"/>
                    <a:pt x="975" y="154"/>
                    <a:pt x="975" y="154"/>
                  </a:cubicBezTo>
                  <a:cubicBezTo>
                    <a:pt x="972" y="149"/>
                    <a:pt x="972" y="149"/>
                    <a:pt x="972" y="149"/>
                  </a:cubicBezTo>
                  <a:cubicBezTo>
                    <a:pt x="968" y="143"/>
                    <a:pt x="968" y="143"/>
                    <a:pt x="968" y="143"/>
                  </a:cubicBezTo>
                  <a:cubicBezTo>
                    <a:pt x="967" y="135"/>
                    <a:pt x="967" y="135"/>
                    <a:pt x="967" y="135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65" y="59"/>
                    <a:pt x="965" y="59"/>
                    <a:pt x="965" y="59"/>
                  </a:cubicBezTo>
                  <a:cubicBezTo>
                    <a:pt x="1034" y="59"/>
                    <a:pt x="1034" y="59"/>
                    <a:pt x="1034" y="59"/>
                  </a:cubicBezTo>
                  <a:cubicBezTo>
                    <a:pt x="1042" y="60"/>
                    <a:pt x="1042" y="60"/>
                    <a:pt x="1042" y="60"/>
                  </a:cubicBezTo>
                  <a:cubicBezTo>
                    <a:pt x="1049" y="61"/>
                    <a:pt x="1049" y="61"/>
                    <a:pt x="1049" y="61"/>
                  </a:cubicBezTo>
                  <a:cubicBezTo>
                    <a:pt x="1057" y="62"/>
                    <a:pt x="1057" y="62"/>
                    <a:pt x="1057" y="62"/>
                  </a:cubicBezTo>
                  <a:cubicBezTo>
                    <a:pt x="1062" y="63"/>
                    <a:pt x="1062" y="63"/>
                    <a:pt x="1062" y="63"/>
                  </a:cubicBezTo>
                  <a:cubicBezTo>
                    <a:pt x="1068" y="66"/>
                    <a:pt x="1068" y="66"/>
                    <a:pt x="1068" y="66"/>
                  </a:cubicBezTo>
                  <a:cubicBezTo>
                    <a:pt x="1073" y="68"/>
                    <a:pt x="1073" y="68"/>
                    <a:pt x="1073" y="68"/>
                  </a:cubicBezTo>
                  <a:cubicBezTo>
                    <a:pt x="1077" y="71"/>
                    <a:pt x="1077" y="71"/>
                    <a:pt x="1077" y="71"/>
                  </a:cubicBezTo>
                  <a:cubicBezTo>
                    <a:pt x="1081" y="75"/>
                    <a:pt x="1081" y="75"/>
                    <a:pt x="1081" y="75"/>
                  </a:cubicBezTo>
                  <a:cubicBezTo>
                    <a:pt x="1085" y="81"/>
                    <a:pt x="1085" y="81"/>
                    <a:pt x="1085" y="81"/>
                  </a:cubicBezTo>
                  <a:cubicBezTo>
                    <a:pt x="1088" y="87"/>
                    <a:pt x="1088" y="87"/>
                    <a:pt x="1088" y="87"/>
                  </a:cubicBezTo>
                  <a:cubicBezTo>
                    <a:pt x="1090" y="94"/>
                    <a:pt x="1090" y="94"/>
                    <a:pt x="1090" y="94"/>
                  </a:cubicBezTo>
                  <a:cubicBezTo>
                    <a:pt x="1091" y="100"/>
                    <a:pt x="1091" y="100"/>
                    <a:pt x="1091" y="100"/>
                  </a:cubicBezTo>
                  <a:cubicBezTo>
                    <a:pt x="1092" y="110"/>
                    <a:pt x="1092" y="110"/>
                    <a:pt x="1092" y="110"/>
                  </a:cubicBezTo>
                  <a:cubicBezTo>
                    <a:pt x="1092" y="113"/>
                    <a:pt x="1092" y="113"/>
                    <a:pt x="1092" y="113"/>
                  </a:cubicBezTo>
                  <a:cubicBezTo>
                    <a:pt x="1091" y="914"/>
                    <a:pt x="1091" y="914"/>
                    <a:pt x="1091" y="914"/>
                  </a:cubicBezTo>
                  <a:cubicBezTo>
                    <a:pt x="1098" y="913"/>
                    <a:pt x="1105" y="913"/>
                    <a:pt x="1112" y="913"/>
                  </a:cubicBezTo>
                  <a:cubicBezTo>
                    <a:pt x="1125" y="913"/>
                    <a:pt x="1137" y="914"/>
                    <a:pt x="1150" y="916"/>
                  </a:cubicBezTo>
                  <a:cubicBezTo>
                    <a:pt x="1150" y="119"/>
                    <a:pt x="1150" y="119"/>
                    <a:pt x="1150" y="119"/>
                  </a:cubicBezTo>
                  <a:cubicBezTo>
                    <a:pt x="1151" y="105"/>
                    <a:pt x="1151" y="105"/>
                    <a:pt x="1151" y="105"/>
                  </a:cubicBezTo>
                  <a:lnTo>
                    <a:pt x="1150" y="96"/>
                  </a:lnTo>
                  <a:close/>
                  <a:moveTo>
                    <a:pt x="110" y="177"/>
                  </a:moveTo>
                  <a:cubicBezTo>
                    <a:pt x="105" y="177"/>
                    <a:pt x="105" y="177"/>
                    <a:pt x="105" y="177"/>
                  </a:cubicBezTo>
                  <a:cubicBezTo>
                    <a:pt x="99" y="175"/>
                    <a:pt x="99" y="175"/>
                    <a:pt x="99" y="175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89" y="171"/>
                    <a:pt x="89" y="171"/>
                    <a:pt x="89" y="171"/>
                  </a:cubicBezTo>
                  <a:cubicBezTo>
                    <a:pt x="84" y="168"/>
                    <a:pt x="84" y="168"/>
                    <a:pt x="84" y="168"/>
                  </a:cubicBezTo>
                  <a:cubicBezTo>
                    <a:pt x="80" y="164"/>
                    <a:pt x="80" y="164"/>
                    <a:pt x="80" y="164"/>
                  </a:cubicBezTo>
                  <a:cubicBezTo>
                    <a:pt x="76" y="161"/>
                    <a:pt x="76" y="161"/>
                    <a:pt x="76" y="161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68" y="152"/>
                    <a:pt x="68" y="152"/>
                    <a:pt x="68" y="152"/>
                  </a:cubicBezTo>
                  <a:cubicBezTo>
                    <a:pt x="66" y="148"/>
                    <a:pt x="66" y="148"/>
                    <a:pt x="66" y="148"/>
                  </a:cubicBezTo>
                  <a:cubicBezTo>
                    <a:pt x="63" y="143"/>
                    <a:pt x="63" y="143"/>
                    <a:pt x="63" y="143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0" y="132"/>
                    <a:pt x="60" y="132"/>
                    <a:pt x="60" y="132"/>
                  </a:cubicBezTo>
                  <a:cubicBezTo>
                    <a:pt x="59" y="126"/>
                    <a:pt x="59" y="126"/>
                    <a:pt x="59" y="126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906" y="59"/>
                    <a:pt x="906" y="59"/>
                    <a:pt x="906" y="59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8" y="144"/>
                    <a:pt x="908" y="144"/>
                    <a:pt x="908" y="144"/>
                  </a:cubicBezTo>
                  <a:cubicBezTo>
                    <a:pt x="910" y="151"/>
                    <a:pt x="910" y="151"/>
                    <a:pt x="910" y="151"/>
                  </a:cubicBezTo>
                  <a:cubicBezTo>
                    <a:pt x="915" y="165"/>
                    <a:pt x="915" y="165"/>
                    <a:pt x="915" y="165"/>
                  </a:cubicBezTo>
                  <a:cubicBezTo>
                    <a:pt x="920" y="177"/>
                    <a:pt x="920" y="177"/>
                    <a:pt x="920" y="177"/>
                  </a:cubicBezTo>
                  <a:lnTo>
                    <a:pt x="110" y="1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4" name="Oval 48">
            <a:extLst>
              <a:ext uri="{FF2B5EF4-FFF2-40B4-BE49-F238E27FC236}">
                <a16:creationId xmlns:a16="http://schemas.microsoft.com/office/drawing/2014/main" id="{440FA70B-8658-5E48-B170-08405634F0DC}"/>
              </a:ext>
            </a:extLst>
          </p:cNvPr>
          <p:cNvSpPr/>
          <p:nvPr/>
        </p:nvSpPr>
        <p:spPr>
          <a:xfrm>
            <a:off x="5488933" y="4114880"/>
            <a:ext cx="1828959" cy="1828959"/>
          </a:xfrm>
          <a:prstGeom prst="ellipse">
            <a:avLst/>
          </a:prstGeom>
          <a:solidFill>
            <a:schemeClr val="accent4"/>
          </a:solidFill>
          <a:ln w="762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rPr>
              <a:t> </a:t>
            </a:r>
          </a:p>
        </p:txBody>
      </p:sp>
      <p:grpSp>
        <p:nvGrpSpPr>
          <p:cNvPr id="25" name="Group 163">
            <a:extLst>
              <a:ext uri="{FF2B5EF4-FFF2-40B4-BE49-F238E27FC236}">
                <a16:creationId xmlns:a16="http://schemas.microsoft.com/office/drawing/2014/main" id="{D832E422-B4F1-E143-A98E-202B1B9576AD}"/>
              </a:ext>
            </a:extLst>
          </p:cNvPr>
          <p:cNvGrpSpPr/>
          <p:nvPr/>
        </p:nvGrpSpPr>
        <p:grpSpPr>
          <a:xfrm>
            <a:off x="5924734" y="4496100"/>
            <a:ext cx="991676" cy="1059265"/>
            <a:chOff x="1293813" y="4265613"/>
            <a:chExt cx="1420813" cy="1517650"/>
          </a:xfrm>
          <a:solidFill>
            <a:sysClr val="window" lastClr="FFFFFF"/>
          </a:solidFill>
        </p:grpSpPr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8582A1D7-CB92-8747-B91C-590108B478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1238" y="5332413"/>
              <a:ext cx="433388" cy="430213"/>
            </a:xfrm>
            <a:custGeom>
              <a:avLst/>
              <a:gdLst>
                <a:gd name="T0" fmla="*/ 384 w 399"/>
                <a:gd name="T1" fmla="*/ 161 h 399"/>
                <a:gd name="T2" fmla="*/ 355 w 399"/>
                <a:gd name="T3" fmla="*/ 157 h 399"/>
                <a:gd name="T4" fmla="*/ 341 w 399"/>
                <a:gd name="T5" fmla="*/ 123 h 399"/>
                <a:gd name="T6" fmla="*/ 366 w 399"/>
                <a:gd name="T7" fmla="*/ 86 h 399"/>
                <a:gd name="T8" fmla="*/ 314 w 399"/>
                <a:gd name="T9" fmla="*/ 34 h 399"/>
                <a:gd name="T10" fmla="*/ 280 w 399"/>
                <a:gd name="T11" fmla="*/ 58 h 399"/>
                <a:gd name="T12" fmla="*/ 245 w 399"/>
                <a:gd name="T13" fmla="*/ 46 h 399"/>
                <a:gd name="T14" fmla="*/ 241 w 399"/>
                <a:gd name="T15" fmla="*/ 29 h 399"/>
                <a:gd name="T16" fmla="*/ 236 w 399"/>
                <a:gd name="T17" fmla="*/ 0 h 399"/>
                <a:gd name="T18" fmla="*/ 163 w 399"/>
                <a:gd name="T19" fmla="*/ 0 h 399"/>
                <a:gd name="T20" fmla="*/ 156 w 399"/>
                <a:gd name="T21" fmla="*/ 44 h 399"/>
                <a:gd name="T22" fmla="*/ 123 w 399"/>
                <a:gd name="T23" fmla="*/ 58 h 399"/>
                <a:gd name="T24" fmla="*/ 121 w 399"/>
                <a:gd name="T25" fmla="*/ 58 h 399"/>
                <a:gd name="T26" fmla="*/ 84 w 399"/>
                <a:gd name="T27" fmla="*/ 33 h 399"/>
                <a:gd name="T28" fmla="*/ 32 w 399"/>
                <a:gd name="T29" fmla="*/ 85 h 399"/>
                <a:gd name="T30" fmla="*/ 59 w 399"/>
                <a:gd name="T31" fmla="*/ 122 h 399"/>
                <a:gd name="T32" fmla="*/ 45 w 399"/>
                <a:gd name="T33" fmla="*/ 155 h 399"/>
                <a:gd name="T34" fmla="*/ 26 w 399"/>
                <a:gd name="T35" fmla="*/ 159 h 399"/>
                <a:gd name="T36" fmla="*/ 0 w 399"/>
                <a:gd name="T37" fmla="*/ 164 h 399"/>
                <a:gd name="T38" fmla="*/ 1 w 399"/>
                <a:gd name="T39" fmla="*/ 237 h 399"/>
                <a:gd name="T40" fmla="*/ 43 w 399"/>
                <a:gd name="T41" fmla="*/ 243 h 399"/>
                <a:gd name="T42" fmla="*/ 45 w 399"/>
                <a:gd name="T43" fmla="*/ 248 h 399"/>
                <a:gd name="T44" fmla="*/ 58 w 399"/>
                <a:gd name="T45" fmla="*/ 278 h 399"/>
                <a:gd name="T46" fmla="*/ 32 w 399"/>
                <a:gd name="T47" fmla="*/ 315 h 399"/>
                <a:gd name="T48" fmla="*/ 84 w 399"/>
                <a:gd name="T49" fmla="*/ 366 h 399"/>
                <a:gd name="T50" fmla="*/ 122 w 399"/>
                <a:gd name="T51" fmla="*/ 341 h 399"/>
                <a:gd name="T52" fmla="*/ 154 w 399"/>
                <a:gd name="T53" fmla="*/ 354 h 399"/>
                <a:gd name="T54" fmla="*/ 157 w 399"/>
                <a:gd name="T55" fmla="*/ 370 h 399"/>
                <a:gd name="T56" fmla="*/ 181 w 399"/>
                <a:gd name="T57" fmla="*/ 399 h 399"/>
                <a:gd name="T58" fmla="*/ 236 w 399"/>
                <a:gd name="T59" fmla="*/ 398 h 399"/>
                <a:gd name="T60" fmla="*/ 243 w 399"/>
                <a:gd name="T61" fmla="*/ 356 h 399"/>
                <a:gd name="T62" fmla="*/ 255 w 399"/>
                <a:gd name="T63" fmla="*/ 351 h 399"/>
                <a:gd name="T64" fmla="*/ 279 w 399"/>
                <a:gd name="T65" fmla="*/ 341 h 399"/>
                <a:gd name="T66" fmla="*/ 315 w 399"/>
                <a:gd name="T67" fmla="*/ 367 h 399"/>
                <a:gd name="T68" fmla="*/ 366 w 399"/>
                <a:gd name="T69" fmla="*/ 315 h 399"/>
                <a:gd name="T70" fmla="*/ 341 w 399"/>
                <a:gd name="T71" fmla="*/ 277 h 399"/>
                <a:gd name="T72" fmla="*/ 355 w 399"/>
                <a:gd name="T73" fmla="*/ 244 h 399"/>
                <a:gd name="T74" fmla="*/ 393 w 399"/>
                <a:gd name="T75" fmla="*/ 238 h 399"/>
                <a:gd name="T76" fmla="*/ 399 w 399"/>
                <a:gd name="T77" fmla="*/ 164 h 399"/>
                <a:gd name="T78" fmla="*/ 200 w 399"/>
                <a:gd name="T79" fmla="*/ 274 h 399"/>
                <a:gd name="T80" fmla="*/ 125 w 399"/>
                <a:gd name="T81" fmla="*/ 199 h 399"/>
                <a:gd name="T82" fmla="*/ 200 w 399"/>
                <a:gd name="T83" fmla="*/ 125 h 399"/>
                <a:gd name="T84" fmla="*/ 200 w 399"/>
                <a:gd name="T85" fmla="*/ 274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99" h="399">
                  <a:moveTo>
                    <a:pt x="399" y="163"/>
                  </a:moveTo>
                  <a:cubicBezTo>
                    <a:pt x="384" y="161"/>
                    <a:pt x="384" y="161"/>
                    <a:pt x="384" y="161"/>
                  </a:cubicBezTo>
                  <a:cubicBezTo>
                    <a:pt x="368" y="159"/>
                    <a:pt x="368" y="159"/>
                    <a:pt x="368" y="159"/>
                  </a:cubicBezTo>
                  <a:cubicBezTo>
                    <a:pt x="355" y="157"/>
                    <a:pt x="355" y="157"/>
                    <a:pt x="355" y="157"/>
                  </a:cubicBezTo>
                  <a:cubicBezTo>
                    <a:pt x="354" y="156"/>
                    <a:pt x="354" y="156"/>
                    <a:pt x="354" y="156"/>
                  </a:cubicBezTo>
                  <a:cubicBezTo>
                    <a:pt x="341" y="123"/>
                    <a:pt x="341" y="123"/>
                    <a:pt x="341" y="123"/>
                  </a:cubicBezTo>
                  <a:cubicBezTo>
                    <a:pt x="341" y="121"/>
                    <a:pt x="341" y="121"/>
                    <a:pt x="341" y="121"/>
                  </a:cubicBezTo>
                  <a:cubicBezTo>
                    <a:pt x="366" y="86"/>
                    <a:pt x="366" y="86"/>
                    <a:pt x="366" y="86"/>
                  </a:cubicBezTo>
                  <a:cubicBezTo>
                    <a:pt x="367" y="85"/>
                    <a:pt x="367" y="85"/>
                    <a:pt x="367" y="85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45" y="46"/>
                    <a:pt x="245" y="46"/>
                    <a:pt x="245" y="46"/>
                  </a:cubicBezTo>
                  <a:cubicBezTo>
                    <a:pt x="243" y="44"/>
                    <a:pt x="243" y="44"/>
                    <a:pt x="243" y="44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37" y="8"/>
                    <a:pt x="237" y="8"/>
                    <a:pt x="237" y="8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61" y="11"/>
                    <a:pt x="161" y="11"/>
                    <a:pt x="161" y="11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23" y="58"/>
                    <a:pt x="123" y="58"/>
                    <a:pt x="123" y="58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4" y="33"/>
                    <a:pt x="84" y="33"/>
                    <a:pt x="84" y="33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43" y="100"/>
                    <a:pt x="43" y="100"/>
                    <a:pt x="43" y="100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45" y="155"/>
                    <a:pt x="45" y="155"/>
                    <a:pt x="45" y="155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26" y="159"/>
                    <a:pt x="26" y="159"/>
                    <a:pt x="26" y="159"/>
                  </a:cubicBezTo>
                  <a:cubicBezTo>
                    <a:pt x="8" y="162"/>
                    <a:pt x="8" y="162"/>
                    <a:pt x="8" y="162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" y="237"/>
                    <a:pt x="1" y="237"/>
                    <a:pt x="1" y="237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43" y="243"/>
                    <a:pt x="43" y="243"/>
                    <a:pt x="43" y="243"/>
                  </a:cubicBezTo>
                  <a:cubicBezTo>
                    <a:pt x="44" y="244"/>
                    <a:pt x="44" y="244"/>
                    <a:pt x="44" y="244"/>
                  </a:cubicBezTo>
                  <a:cubicBezTo>
                    <a:pt x="45" y="248"/>
                    <a:pt x="45" y="248"/>
                    <a:pt x="45" y="248"/>
                  </a:cubicBezTo>
                  <a:cubicBezTo>
                    <a:pt x="58" y="277"/>
                    <a:pt x="58" y="277"/>
                    <a:pt x="58" y="277"/>
                  </a:cubicBezTo>
                  <a:cubicBezTo>
                    <a:pt x="58" y="278"/>
                    <a:pt x="58" y="278"/>
                    <a:pt x="58" y="278"/>
                  </a:cubicBezTo>
                  <a:cubicBezTo>
                    <a:pt x="34" y="311"/>
                    <a:pt x="34" y="311"/>
                    <a:pt x="34" y="311"/>
                  </a:cubicBezTo>
                  <a:cubicBezTo>
                    <a:pt x="32" y="315"/>
                    <a:pt x="32" y="315"/>
                    <a:pt x="32" y="315"/>
                  </a:cubicBezTo>
                  <a:cubicBezTo>
                    <a:pt x="83" y="367"/>
                    <a:pt x="83" y="367"/>
                    <a:pt x="83" y="367"/>
                  </a:cubicBezTo>
                  <a:cubicBezTo>
                    <a:pt x="84" y="366"/>
                    <a:pt x="84" y="366"/>
                    <a:pt x="84" y="366"/>
                  </a:cubicBezTo>
                  <a:cubicBezTo>
                    <a:pt x="119" y="341"/>
                    <a:pt x="119" y="341"/>
                    <a:pt x="119" y="341"/>
                  </a:cubicBezTo>
                  <a:cubicBezTo>
                    <a:pt x="122" y="341"/>
                    <a:pt x="122" y="341"/>
                    <a:pt x="122" y="341"/>
                  </a:cubicBezTo>
                  <a:cubicBezTo>
                    <a:pt x="123" y="341"/>
                    <a:pt x="123" y="341"/>
                    <a:pt x="123" y="341"/>
                  </a:cubicBezTo>
                  <a:cubicBezTo>
                    <a:pt x="154" y="354"/>
                    <a:pt x="154" y="354"/>
                    <a:pt x="154" y="354"/>
                  </a:cubicBezTo>
                  <a:cubicBezTo>
                    <a:pt x="155" y="355"/>
                    <a:pt x="155" y="355"/>
                    <a:pt x="155" y="355"/>
                  </a:cubicBezTo>
                  <a:cubicBezTo>
                    <a:pt x="157" y="370"/>
                    <a:pt x="157" y="370"/>
                    <a:pt x="157" y="370"/>
                  </a:cubicBezTo>
                  <a:cubicBezTo>
                    <a:pt x="162" y="399"/>
                    <a:pt x="162" y="399"/>
                    <a:pt x="162" y="399"/>
                  </a:cubicBezTo>
                  <a:cubicBezTo>
                    <a:pt x="181" y="399"/>
                    <a:pt x="181" y="399"/>
                    <a:pt x="181" y="399"/>
                  </a:cubicBezTo>
                  <a:cubicBezTo>
                    <a:pt x="236" y="399"/>
                    <a:pt x="236" y="399"/>
                    <a:pt x="236" y="399"/>
                  </a:cubicBezTo>
                  <a:cubicBezTo>
                    <a:pt x="236" y="398"/>
                    <a:pt x="236" y="398"/>
                    <a:pt x="236" y="398"/>
                  </a:cubicBezTo>
                  <a:cubicBezTo>
                    <a:pt x="238" y="381"/>
                    <a:pt x="238" y="381"/>
                    <a:pt x="238" y="381"/>
                  </a:cubicBezTo>
                  <a:cubicBezTo>
                    <a:pt x="243" y="356"/>
                    <a:pt x="243" y="356"/>
                    <a:pt x="243" y="356"/>
                  </a:cubicBezTo>
                  <a:cubicBezTo>
                    <a:pt x="244" y="355"/>
                    <a:pt x="244" y="355"/>
                    <a:pt x="244" y="355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77" y="341"/>
                    <a:pt x="277" y="341"/>
                    <a:pt x="277" y="341"/>
                  </a:cubicBezTo>
                  <a:cubicBezTo>
                    <a:pt x="279" y="341"/>
                    <a:pt x="279" y="341"/>
                    <a:pt x="279" y="341"/>
                  </a:cubicBezTo>
                  <a:cubicBezTo>
                    <a:pt x="308" y="363"/>
                    <a:pt x="308" y="363"/>
                    <a:pt x="308" y="363"/>
                  </a:cubicBezTo>
                  <a:cubicBezTo>
                    <a:pt x="315" y="367"/>
                    <a:pt x="315" y="367"/>
                    <a:pt x="315" y="367"/>
                  </a:cubicBezTo>
                  <a:cubicBezTo>
                    <a:pt x="367" y="316"/>
                    <a:pt x="367" y="316"/>
                    <a:pt x="367" y="316"/>
                  </a:cubicBezTo>
                  <a:cubicBezTo>
                    <a:pt x="366" y="315"/>
                    <a:pt x="366" y="315"/>
                    <a:pt x="366" y="315"/>
                  </a:cubicBezTo>
                  <a:cubicBezTo>
                    <a:pt x="341" y="279"/>
                    <a:pt x="341" y="279"/>
                    <a:pt x="341" y="279"/>
                  </a:cubicBezTo>
                  <a:cubicBezTo>
                    <a:pt x="341" y="277"/>
                    <a:pt x="341" y="277"/>
                    <a:pt x="341" y="277"/>
                  </a:cubicBezTo>
                  <a:cubicBezTo>
                    <a:pt x="354" y="245"/>
                    <a:pt x="354" y="245"/>
                    <a:pt x="354" y="245"/>
                  </a:cubicBezTo>
                  <a:cubicBezTo>
                    <a:pt x="355" y="244"/>
                    <a:pt x="355" y="244"/>
                    <a:pt x="355" y="244"/>
                  </a:cubicBezTo>
                  <a:cubicBezTo>
                    <a:pt x="372" y="241"/>
                    <a:pt x="372" y="241"/>
                    <a:pt x="372" y="241"/>
                  </a:cubicBezTo>
                  <a:cubicBezTo>
                    <a:pt x="393" y="238"/>
                    <a:pt x="393" y="238"/>
                    <a:pt x="393" y="238"/>
                  </a:cubicBezTo>
                  <a:cubicBezTo>
                    <a:pt x="399" y="237"/>
                    <a:pt x="399" y="237"/>
                    <a:pt x="399" y="237"/>
                  </a:cubicBezTo>
                  <a:cubicBezTo>
                    <a:pt x="399" y="164"/>
                    <a:pt x="399" y="164"/>
                    <a:pt x="399" y="164"/>
                  </a:cubicBezTo>
                  <a:lnTo>
                    <a:pt x="399" y="163"/>
                  </a:lnTo>
                  <a:close/>
                  <a:moveTo>
                    <a:pt x="200" y="274"/>
                  </a:moveTo>
                  <a:cubicBezTo>
                    <a:pt x="193" y="274"/>
                    <a:pt x="187" y="273"/>
                    <a:pt x="181" y="271"/>
                  </a:cubicBezTo>
                  <a:cubicBezTo>
                    <a:pt x="149" y="263"/>
                    <a:pt x="125" y="234"/>
                    <a:pt x="125" y="199"/>
                  </a:cubicBezTo>
                  <a:cubicBezTo>
                    <a:pt x="125" y="165"/>
                    <a:pt x="149" y="136"/>
                    <a:pt x="181" y="128"/>
                  </a:cubicBezTo>
                  <a:cubicBezTo>
                    <a:pt x="187" y="126"/>
                    <a:pt x="193" y="125"/>
                    <a:pt x="200" y="125"/>
                  </a:cubicBezTo>
                  <a:cubicBezTo>
                    <a:pt x="241" y="125"/>
                    <a:pt x="274" y="159"/>
                    <a:pt x="274" y="199"/>
                  </a:cubicBezTo>
                  <a:cubicBezTo>
                    <a:pt x="274" y="240"/>
                    <a:pt x="241" y="274"/>
                    <a:pt x="200" y="2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C983B9EB-ECD5-5C4F-B1C8-42A8649048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307013"/>
              <a:ext cx="738188" cy="68263"/>
            </a:xfrm>
            <a:custGeom>
              <a:avLst/>
              <a:gdLst>
                <a:gd name="T0" fmla="*/ 681 w 681"/>
                <a:gd name="T1" fmla="*/ 0 h 63"/>
                <a:gd name="T2" fmla="*/ 620 w 681"/>
                <a:gd name="T3" fmla="*/ 63 h 63"/>
                <a:gd name="T4" fmla="*/ 0 w 681"/>
                <a:gd name="T5" fmla="*/ 63 h 63"/>
                <a:gd name="T6" fmla="*/ 0 w 681"/>
                <a:gd name="T7" fmla="*/ 0 h 63"/>
                <a:gd name="T8" fmla="*/ 681 w 681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1" h="63">
                  <a:moveTo>
                    <a:pt x="681" y="0"/>
                  </a:moveTo>
                  <a:cubicBezTo>
                    <a:pt x="657" y="18"/>
                    <a:pt x="637" y="39"/>
                    <a:pt x="620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6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FF4A2CD3-12D3-5940-9F29-1CE517F265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464175"/>
              <a:ext cx="630238" cy="68263"/>
            </a:xfrm>
            <a:custGeom>
              <a:avLst/>
              <a:gdLst>
                <a:gd name="T0" fmla="*/ 582 w 582"/>
                <a:gd name="T1" fmla="*/ 0 h 63"/>
                <a:gd name="T2" fmla="*/ 572 w 582"/>
                <a:gd name="T3" fmla="*/ 63 h 63"/>
                <a:gd name="T4" fmla="*/ 0 w 582"/>
                <a:gd name="T5" fmla="*/ 63 h 63"/>
                <a:gd name="T6" fmla="*/ 0 w 582"/>
                <a:gd name="T7" fmla="*/ 0 h 63"/>
                <a:gd name="T8" fmla="*/ 582 w 582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2" h="63">
                  <a:moveTo>
                    <a:pt x="582" y="0"/>
                  </a:moveTo>
                  <a:cubicBezTo>
                    <a:pt x="576" y="20"/>
                    <a:pt x="573" y="41"/>
                    <a:pt x="572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8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90C55D05-B577-0246-BFF0-A333755749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149850"/>
              <a:ext cx="779463" cy="61913"/>
            </a:xfrm>
            <a:custGeom>
              <a:avLst/>
              <a:gdLst>
                <a:gd name="T0" fmla="*/ 0 w 491"/>
                <a:gd name="T1" fmla="*/ 0 h 39"/>
                <a:gd name="T2" fmla="*/ 491 w 491"/>
                <a:gd name="T3" fmla="*/ 0 h 39"/>
                <a:gd name="T4" fmla="*/ 491 w 491"/>
                <a:gd name="T5" fmla="*/ 39 h 39"/>
                <a:gd name="T6" fmla="*/ 0 w 491"/>
                <a:gd name="T7" fmla="*/ 39 h 39"/>
                <a:gd name="T8" fmla="*/ 0 w 491"/>
                <a:gd name="T9" fmla="*/ 0 h 39"/>
                <a:gd name="T10" fmla="*/ 0 w 491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9">
                  <a:moveTo>
                    <a:pt x="0" y="0"/>
                  </a:moveTo>
                  <a:lnTo>
                    <a:pt x="491" y="0"/>
                  </a:lnTo>
                  <a:lnTo>
                    <a:pt x="491" y="39"/>
                  </a:lnTo>
                  <a:lnTo>
                    <a:pt x="0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7465D8EF-19B5-5B4F-8396-306B6B35B8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994275"/>
              <a:ext cx="779463" cy="61913"/>
            </a:xfrm>
            <a:custGeom>
              <a:avLst/>
              <a:gdLst>
                <a:gd name="T0" fmla="*/ 0 w 491"/>
                <a:gd name="T1" fmla="*/ 0 h 39"/>
                <a:gd name="T2" fmla="*/ 491 w 491"/>
                <a:gd name="T3" fmla="*/ 0 h 39"/>
                <a:gd name="T4" fmla="*/ 491 w 491"/>
                <a:gd name="T5" fmla="*/ 39 h 39"/>
                <a:gd name="T6" fmla="*/ 0 w 491"/>
                <a:gd name="T7" fmla="*/ 39 h 39"/>
                <a:gd name="T8" fmla="*/ 0 w 491"/>
                <a:gd name="T9" fmla="*/ 0 h 39"/>
                <a:gd name="T10" fmla="*/ 0 w 491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9">
                  <a:moveTo>
                    <a:pt x="0" y="0"/>
                  </a:moveTo>
                  <a:lnTo>
                    <a:pt x="491" y="0"/>
                  </a:lnTo>
                  <a:lnTo>
                    <a:pt x="491" y="39"/>
                  </a:lnTo>
                  <a:lnTo>
                    <a:pt x="0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F9BB3662-720C-D640-88F9-227D58B25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830763"/>
              <a:ext cx="779463" cy="68263"/>
            </a:xfrm>
            <a:custGeom>
              <a:avLst/>
              <a:gdLst>
                <a:gd name="T0" fmla="*/ 0 w 491"/>
                <a:gd name="T1" fmla="*/ 0 h 43"/>
                <a:gd name="T2" fmla="*/ 491 w 491"/>
                <a:gd name="T3" fmla="*/ 0 h 43"/>
                <a:gd name="T4" fmla="*/ 491 w 491"/>
                <a:gd name="T5" fmla="*/ 43 h 43"/>
                <a:gd name="T6" fmla="*/ 0 w 491"/>
                <a:gd name="T7" fmla="*/ 43 h 43"/>
                <a:gd name="T8" fmla="*/ 0 w 491"/>
                <a:gd name="T9" fmla="*/ 0 h 43"/>
                <a:gd name="T10" fmla="*/ 0 w 491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43">
                  <a:moveTo>
                    <a:pt x="0" y="0"/>
                  </a:moveTo>
                  <a:lnTo>
                    <a:pt x="491" y="0"/>
                  </a:lnTo>
                  <a:lnTo>
                    <a:pt x="491" y="43"/>
                  </a:lnTo>
                  <a:lnTo>
                    <a:pt x="0" y="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5F9227DA-4F46-434A-901C-ECBA226D66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675188"/>
              <a:ext cx="779463" cy="60325"/>
            </a:xfrm>
            <a:custGeom>
              <a:avLst/>
              <a:gdLst>
                <a:gd name="T0" fmla="*/ 0 w 491"/>
                <a:gd name="T1" fmla="*/ 0 h 38"/>
                <a:gd name="T2" fmla="*/ 491 w 491"/>
                <a:gd name="T3" fmla="*/ 0 h 38"/>
                <a:gd name="T4" fmla="*/ 491 w 491"/>
                <a:gd name="T5" fmla="*/ 38 h 38"/>
                <a:gd name="T6" fmla="*/ 0 w 491"/>
                <a:gd name="T7" fmla="*/ 38 h 38"/>
                <a:gd name="T8" fmla="*/ 0 w 491"/>
                <a:gd name="T9" fmla="*/ 0 h 38"/>
                <a:gd name="T10" fmla="*/ 0 w 491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8">
                  <a:moveTo>
                    <a:pt x="0" y="0"/>
                  </a:moveTo>
                  <a:lnTo>
                    <a:pt x="491" y="0"/>
                  </a:lnTo>
                  <a:lnTo>
                    <a:pt x="491" y="38"/>
                  </a:lnTo>
                  <a:lnTo>
                    <a:pt x="0" y="3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56F7BBAC-0C0F-454D-B6B8-B1F5448472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3813" y="4265613"/>
              <a:ext cx="1246188" cy="1517650"/>
            </a:xfrm>
            <a:custGeom>
              <a:avLst/>
              <a:gdLst>
                <a:gd name="T0" fmla="*/ 1146 w 1151"/>
                <a:gd name="T1" fmla="*/ 74 h 1406"/>
                <a:gd name="T2" fmla="*/ 1134 w 1151"/>
                <a:gd name="T3" fmla="*/ 48 h 1406"/>
                <a:gd name="T4" fmla="*/ 1117 w 1151"/>
                <a:gd name="T5" fmla="*/ 28 h 1406"/>
                <a:gd name="T6" fmla="*/ 1087 w 1151"/>
                <a:gd name="T7" fmla="*/ 9 h 1406"/>
                <a:gd name="T8" fmla="*/ 1048 w 1151"/>
                <a:gd name="T9" fmla="*/ 1 h 1406"/>
                <a:gd name="T10" fmla="*/ 29 w 1151"/>
                <a:gd name="T11" fmla="*/ 0 h 1406"/>
                <a:gd name="T12" fmla="*/ 13 w 1151"/>
                <a:gd name="T13" fmla="*/ 5 h 1406"/>
                <a:gd name="T14" fmla="*/ 2 w 1151"/>
                <a:gd name="T15" fmla="*/ 19 h 1406"/>
                <a:gd name="T16" fmla="*/ 0 w 1151"/>
                <a:gd name="T17" fmla="*/ 119 h 1406"/>
                <a:gd name="T18" fmla="*/ 5 w 1151"/>
                <a:gd name="T19" fmla="*/ 153 h 1406"/>
                <a:gd name="T20" fmla="*/ 19 w 1151"/>
                <a:gd name="T21" fmla="*/ 182 h 1406"/>
                <a:gd name="T22" fmla="*/ 39 w 1151"/>
                <a:gd name="T23" fmla="*/ 207 h 1406"/>
                <a:gd name="T24" fmla="*/ 66 w 1151"/>
                <a:gd name="T25" fmla="*/ 225 h 1406"/>
                <a:gd name="T26" fmla="*/ 97 w 1151"/>
                <a:gd name="T27" fmla="*/ 235 h 1406"/>
                <a:gd name="T28" fmla="*/ 109 w 1151"/>
                <a:gd name="T29" fmla="*/ 1311 h 1406"/>
                <a:gd name="T30" fmla="*/ 117 w 1151"/>
                <a:gd name="T31" fmla="*/ 1347 h 1406"/>
                <a:gd name="T32" fmla="*/ 128 w 1151"/>
                <a:gd name="T33" fmla="*/ 1366 h 1406"/>
                <a:gd name="T34" fmla="*/ 150 w 1151"/>
                <a:gd name="T35" fmla="*/ 1386 h 1406"/>
                <a:gd name="T36" fmla="*/ 182 w 1151"/>
                <a:gd name="T37" fmla="*/ 1401 h 1406"/>
                <a:gd name="T38" fmla="*/ 964 w 1151"/>
                <a:gd name="T39" fmla="*/ 1406 h 1406"/>
                <a:gd name="T40" fmla="*/ 214 w 1151"/>
                <a:gd name="T41" fmla="*/ 1347 h 1406"/>
                <a:gd name="T42" fmla="*/ 195 w 1151"/>
                <a:gd name="T43" fmla="*/ 1344 h 1406"/>
                <a:gd name="T44" fmla="*/ 180 w 1151"/>
                <a:gd name="T45" fmla="*/ 1337 h 1406"/>
                <a:gd name="T46" fmla="*/ 170 w 1151"/>
                <a:gd name="T47" fmla="*/ 1321 h 1406"/>
                <a:gd name="T48" fmla="*/ 166 w 1151"/>
                <a:gd name="T49" fmla="*/ 236 h 1406"/>
                <a:gd name="T50" fmla="*/ 1024 w 1151"/>
                <a:gd name="T51" fmla="*/ 235 h 1406"/>
                <a:gd name="T52" fmla="*/ 1036 w 1151"/>
                <a:gd name="T53" fmla="*/ 225 h 1406"/>
                <a:gd name="T54" fmla="*/ 1042 w 1151"/>
                <a:gd name="T55" fmla="*/ 209 h 1406"/>
                <a:gd name="T56" fmla="*/ 1038 w 1151"/>
                <a:gd name="T57" fmla="*/ 192 h 1406"/>
                <a:gd name="T58" fmla="*/ 1027 w 1151"/>
                <a:gd name="T59" fmla="*/ 182 h 1406"/>
                <a:gd name="T60" fmla="*/ 1011 w 1151"/>
                <a:gd name="T61" fmla="*/ 177 h 1406"/>
                <a:gd name="T62" fmla="*/ 987 w 1151"/>
                <a:gd name="T63" fmla="*/ 167 h 1406"/>
                <a:gd name="T64" fmla="*/ 975 w 1151"/>
                <a:gd name="T65" fmla="*/ 154 h 1406"/>
                <a:gd name="T66" fmla="*/ 967 w 1151"/>
                <a:gd name="T67" fmla="*/ 135 h 1406"/>
                <a:gd name="T68" fmla="*/ 1034 w 1151"/>
                <a:gd name="T69" fmla="*/ 59 h 1406"/>
                <a:gd name="T70" fmla="*/ 1057 w 1151"/>
                <a:gd name="T71" fmla="*/ 62 h 1406"/>
                <a:gd name="T72" fmla="*/ 1073 w 1151"/>
                <a:gd name="T73" fmla="*/ 68 h 1406"/>
                <a:gd name="T74" fmla="*/ 1085 w 1151"/>
                <a:gd name="T75" fmla="*/ 81 h 1406"/>
                <a:gd name="T76" fmla="*/ 1091 w 1151"/>
                <a:gd name="T77" fmla="*/ 100 h 1406"/>
                <a:gd name="T78" fmla="*/ 1091 w 1151"/>
                <a:gd name="T79" fmla="*/ 914 h 1406"/>
                <a:gd name="T80" fmla="*/ 1150 w 1151"/>
                <a:gd name="T81" fmla="*/ 119 h 1406"/>
                <a:gd name="T82" fmla="*/ 110 w 1151"/>
                <a:gd name="T83" fmla="*/ 177 h 1406"/>
                <a:gd name="T84" fmla="*/ 94 w 1151"/>
                <a:gd name="T85" fmla="*/ 173 h 1406"/>
                <a:gd name="T86" fmla="*/ 80 w 1151"/>
                <a:gd name="T87" fmla="*/ 164 h 1406"/>
                <a:gd name="T88" fmla="*/ 68 w 1151"/>
                <a:gd name="T89" fmla="*/ 152 h 1406"/>
                <a:gd name="T90" fmla="*/ 61 w 1151"/>
                <a:gd name="T91" fmla="*/ 137 h 1406"/>
                <a:gd name="T92" fmla="*/ 58 w 1151"/>
                <a:gd name="T93" fmla="*/ 119 h 1406"/>
                <a:gd name="T94" fmla="*/ 906 w 1151"/>
                <a:gd name="T95" fmla="*/ 127 h 1406"/>
                <a:gd name="T96" fmla="*/ 915 w 1151"/>
                <a:gd name="T97" fmla="*/ 165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51" h="1406">
                  <a:moveTo>
                    <a:pt x="1150" y="96"/>
                  </a:moveTo>
                  <a:cubicBezTo>
                    <a:pt x="1148" y="86"/>
                    <a:pt x="1148" y="86"/>
                    <a:pt x="1148" y="86"/>
                  </a:cubicBezTo>
                  <a:cubicBezTo>
                    <a:pt x="1146" y="74"/>
                    <a:pt x="1146" y="74"/>
                    <a:pt x="1146" y="74"/>
                  </a:cubicBezTo>
                  <a:cubicBezTo>
                    <a:pt x="1141" y="62"/>
                    <a:pt x="1141" y="62"/>
                    <a:pt x="1141" y="62"/>
                  </a:cubicBezTo>
                  <a:cubicBezTo>
                    <a:pt x="1138" y="55"/>
                    <a:pt x="1138" y="55"/>
                    <a:pt x="1138" y="55"/>
                  </a:cubicBezTo>
                  <a:cubicBezTo>
                    <a:pt x="1134" y="48"/>
                    <a:pt x="1134" y="48"/>
                    <a:pt x="1134" y="48"/>
                  </a:cubicBezTo>
                  <a:cubicBezTo>
                    <a:pt x="1130" y="43"/>
                    <a:pt x="1130" y="43"/>
                    <a:pt x="1130" y="43"/>
                  </a:cubicBezTo>
                  <a:cubicBezTo>
                    <a:pt x="1125" y="37"/>
                    <a:pt x="1125" y="37"/>
                    <a:pt x="1125" y="37"/>
                  </a:cubicBezTo>
                  <a:cubicBezTo>
                    <a:pt x="1117" y="28"/>
                    <a:pt x="1117" y="28"/>
                    <a:pt x="1117" y="28"/>
                  </a:cubicBezTo>
                  <a:cubicBezTo>
                    <a:pt x="1108" y="21"/>
                    <a:pt x="1108" y="21"/>
                    <a:pt x="1108" y="21"/>
                  </a:cubicBezTo>
                  <a:cubicBezTo>
                    <a:pt x="1098" y="15"/>
                    <a:pt x="1098" y="15"/>
                    <a:pt x="1098" y="15"/>
                  </a:cubicBezTo>
                  <a:cubicBezTo>
                    <a:pt x="1087" y="9"/>
                    <a:pt x="1087" y="9"/>
                    <a:pt x="1087" y="9"/>
                  </a:cubicBezTo>
                  <a:cubicBezTo>
                    <a:pt x="1075" y="6"/>
                    <a:pt x="1075" y="6"/>
                    <a:pt x="1075" y="6"/>
                  </a:cubicBezTo>
                  <a:cubicBezTo>
                    <a:pt x="1062" y="3"/>
                    <a:pt x="1062" y="3"/>
                    <a:pt x="1062" y="3"/>
                  </a:cubicBezTo>
                  <a:cubicBezTo>
                    <a:pt x="1048" y="1"/>
                    <a:pt x="1048" y="1"/>
                    <a:pt x="1048" y="1"/>
                  </a:cubicBezTo>
                  <a:cubicBezTo>
                    <a:pt x="949" y="1"/>
                    <a:pt x="949" y="1"/>
                    <a:pt x="949" y="1"/>
                  </a:cubicBezTo>
                  <a:cubicBezTo>
                    <a:pt x="949" y="0"/>
                    <a:pt x="949" y="0"/>
                    <a:pt x="94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31"/>
                    <a:pt x="1" y="131"/>
                    <a:pt x="1" y="131"/>
                  </a:cubicBezTo>
                  <a:cubicBezTo>
                    <a:pt x="2" y="143"/>
                    <a:pt x="2" y="143"/>
                    <a:pt x="2" y="143"/>
                  </a:cubicBezTo>
                  <a:cubicBezTo>
                    <a:pt x="5" y="153"/>
                    <a:pt x="5" y="153"/>
                    <a:pt x="5" y="153"/>
                  </a:cubicBezTo>
                  <a:cubicBezTo>
                    <a:pt x="9" y="163"/>
                    <a:pt x="9" y="163"/>
                    <a:pt x="9" y="163"/>
                  </a:cubicBezTo>
                  <a:cubicBezTo>
                    <a:pt x="13" y="173"/>
                    <a:pt x="13" y="173"/>
                    <a:pt x="13" y="173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31" y="200"/>
                    <a:pt x="31" y="200"/>
                    <a:pt x="31" y="200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57" y="220"/>
                    <a:pt x="57" y="220"/>
                    <a:pt x="57" y="220"/>
                  </a:cubicBezTo>
                  <a:cubicBezTo>
                    <a:pt x="66" y="225"/>
                    <a:pt x="66" y="225"/>
                    <a:pt x="66" y="225"/>
                  </a:cubicBezTo>
                  <a:cubicBezTo>
                    <a:pt x="76" y="229"/>
                    <a:pt x="76" y="229"/>
                    <a:pt x="76" y="229"/>
                  </a:cubicBezTo>
                  <a:cubicBezTo>
                    <a:pt x="86" y="232"/>
                    <a:pt x="86" y="232"/>
                    <a:pt x="86" y="232"/>
                  </a:cubicBezTo>
                  <a:cubicBezTo>
                    <a:pt x="97" y="235"/>
                    <a:pt x="97" y="235"/>
                    <a:pt x="97" y="235"/>
                  </a:cubicBezTo>
                  <a:cubicBezTo>
                    <a:pt x="108" y="236"/>
                    <a:pt x="108" y="236"/>
                    <a:pt x="108" y="236"/>
                  </a:cubicBezTo>
                  <a:cubicBezTo>
                    <a:pt x="108" y="1302"/>
                    <a:pt x="108" y="1302"/>
                    <a:pt x="108" y="1302"/>
                  </a:cubicBezTo>
                  <a:cubicBezTo>
                    <a:pt x="109" y="1311"/>
                    <a:pt x="109" y="1311"/>
                    <a:pt x="109" y="1311"/>
                  </a:cubicBezTo>
                  <a:cubicBezTo>
                    <a:pt x="109" y="1322"/>
                    <a:pt x="109" y="1322"/>
                    <a:pt x="109" y="1322"/>
                  </a:cubicBezTo>
                  <a:cubicBezTo>
                    <a:pt x="113" y="1334"/>
                    <a:pt x="113" y="1334"/>
                    <a:pt x="113" y="1334"/>
                  </a:cubicBezTo>
                  <a:cubicBezTo>
                    <a:pt x="117" y="1347"/>
                    <a:pt x="117" y="1347"/>
                    <a:pt x="117" y="1347"/>
                  </a:cubicBezTo>
                  <a:cubicBezTo>
                    <a:pt x="120" y="1353"/>
                    <a:pt x="120" y="1353"/>
                    <a:pt x="120" y="1353"/>
                  </a:cubicBezTo>
                  <a:cubicBezTo>
                    <a:pt x="124" y="1359"/>
                    <a:pt x="124" y="1359"/>
                    <a:pt x="124" y="1359"/>
                  </a:cubicBezTo>
                  <a:cubicBezTo>
                    <a:pt x="128" y="1366"/>
                    <a:pt x="128" y="1366"/>
                    <a:pt x="128" y="1366"/>
                  </a:cubicBezTo>
                  <a:cubicBezTo>
                    <a:pt x="133" y="1371"/>
                    <a:pt x="133" y="1371"/>
                    <a:pt x="133" y="1371"/>
                  </a:cubicBezTo>
                  <a:cubicBezTo>
                    <a:pt x="141" y="1380"/>
                    <a:pt x="141" y="1380"/>
                    <a:pt x="141" y="1380"/>
                  </a:cubicBezTo>
                  <a:cubicBezTo>
                    <a:pt x="150" y="1386"/>
                    <a:pt x="150" y="1386"/>
                    <a:pt x="150" y="1386"/>
                  </a:cubicBezTo>
                  <a:cubicBezTo>
                    <a:pt x="160" y="1393"/>
                    <a:pt x="160" y="1393"/>
                    <a:pt x="160" y="1393"/>
                  </a:cubicBezTo>
                  <a:cubicBezTo>
                    <a:pt x="171" y="1398"/>
                    <a:pt x="171" y="1398"/>
                    <a:pt x="171" y="1398"/>
                  </a:cubicBezTo>
                  <a:cubicBezTo>
                    <a:pt x="182" y="1401"/>
                    <a:pt x="182" y="1401"/>
                    <a:pt x="182" y="1401"/>
                  </a:cubicBezTo>
                  <a:cubicBezTo>
                    <a:pt x="194" y="1404"/>
                    <a:pt x="194" y="1404"/>
                    <a:pt x="194" y="1404"/>
                  </a:cubicBezTo>
                  <a:cubicBezTo>
                    <a:pt x="208" y="1406"/>
                    <a:pt x="208" y="1406"/>
                    <a:pt x="208" y="1406"/>
                  </a:cubicBezTo>
                  <a:cubicBezTo>
                    <a:pt x="964" y="1406"/>
                    <a:pt x="964" y="1406"/>
                    <a:pt x="964" y="1406"/>
                  </a:cubicBezTo>
                  <a:cubicBezTo>
                    <a:pt x="940" y="1390"/>
                    <a:pt x="919" y="1371"/>
                    <a:pt x="901" y="1348"/>
                  </a:cubicBezTo>
                  <a:cubicBezTo>
                    <a:pt x="222" y="1348"/>
                    <a:pt x="222" y="1348"/>
                    <a:pt x="222" y="1348"/>
                  </a:cubicBezTo>
                  <a:cubicBezTo>
                    <a:pt x="214" y="1347"/>
                    <a:pt x="214" y="1347"/>
                    <a:pt x="214" y="1347"/>
                  </a:cubicBezTo>
                  <a:cubicBezTo>
                    <a:pt x="208" y="1347"/>
                    <a:pt x="208" y="1347"/>
                    <a:pt x="208" y="1347"/>
                  </a:cubicBezTo>
                  <a:cubicBezTo>
                    <a:pt x="201" y="1346"/>
                    <a:pt x="201" y="1346"/>
                    <a:pt x="201" y="1346"/>
                  </a:cubicBezTo>
                  <a:cubicBezTo>
                    <a:pt x="195" y="1344"/>
                    <a:pt x="195" y="1344"/>
                    <a:pt x="195" y="1344"/>
                  </a:cubicBezTo>
                  <a:cubicBezTo>
                    <a:pt x="190" y="1342"/>
                    <a:pt x="190" y="1342"/>
                    <a:pt x="190" y="1342"/>
                  </a:cubicBezTo>
                  <a:cubicBezTo>
                    <a:pt x="185" y="1339"/>
                    <a:pt x="185" y="1339"/>
                    <a:pt x="185" y="1339"/>
                  </a:cubicBezTo>
                  <a:cubicBezTo>
                    <a:pt x="180" y="1337"/>
                    <a:pt x="180" y="1337"/>
                    <a:pt x="180" y="1337"/>
                  </a:cubicBezTo>
                  <a:cubicBezTo>
                    <a:pt x="177" y="1333"/>
                    <a:pt x="177" y="1333"/>
                    <a:pt x="177" y="1333"/>
                  </a:cubicBezTo>
                  <a:cubicBezTo>
                    <a:pt x="173" y="1327"/>
                    <a:pt x="173" y="1327"/>
                    <a:pt x="173" y="1327"/>
                  </a:cubicBezTo>
                  <a:cubicBezTo>
                    <a:pt x="170" y="1321"/>
                    <a:pt x="170" y="1321"/>
                    <a:pt x="170" y="1321"/>
                  </a:cubicBezTo>
                  <a:cubicBezTo>
                    <a:pt x="168" y="1314"/>
                    <a:pt x="168" y="1314"/>
                    <a:pt x="168" y="1314"/>
                  </a:cubicBezTo>
                  <a:cubicBezTo>
                    <a:pt x="166" y="1308"/>
                    <a:pt x="166" y="1308"/>
                    <a:pt x="166" y="1308"/>
                  </a:cubicBezTo>
                  <a:cubicBezTo>
                    <a:pt x="166" y="236"/>
                    <a:pt x="166" y="236"/>
                    <a:pt x="166" y="236"/>
                  </a:cubicBezTo>
                  <a:cubicBezTo>
                    <a:pt x="1013" y="236"/>
                    <a:pt x="1013" y="236"/>
                    <a:pt x="1013" y="236"/>
                  </a:cubicBezTo>
                  <a:cubicBezTo>
                    <a:pt x="1019" y="235"/>
                    <a:pt x="1019" y="235"/>
                    <a:pt x="1019" y="235"/>
                  </a:cubicBezTo>
                  <a:cubicBezTo>
                    <a:pt x="1024" y="235"/>
                    <a:pt x="1024" y="235"/>
                    <a:pt x="1024" y="235"/>
                  </a:cubicBezTo>
                  <a:cubicBezTo>
                    <a:pt x="1029" y="231"/>
                    <a:pt x="1029" y="231"/>
                    <a:pt x="1029" y="231"/>
                  </a:cubicBezTo>
                  <a:cubicBezTo>
                    <a:pt x="1033" y="228"/>
                    <a:pt x="1033" y="228"/>
                    <a:pt x="1033" y="228"/>
                  </a:cubicBezTo>
                  <a:cubicBezTo>
                    <a:pt x="1036" y="225"/>
                    <a:pt x="1036" y="225"/>
                    <a:pt x="1036" y="225"/>
                  </a:cubicBezTo>
                  <a:cubicBezTo>
                    <a:pt x="1039" y="220"/>
                    <a:pt x="1039" y="220"/>
                    <a:pt x="1039" y="220"/>
                  </a:cubicBezTo>
                  <a:cubicBezTo>
                    <a:pt x="1041" y="215"/>
                    <a:pt x="1041" y="215"/>
                    <a:pt x="1041" y="215"/>
                  </a:cubicBezTo>
                  <a:cubicBezTo>
                    <a:pt x="1042" y="209"/>
                    <a:pt x="1042" y="209"/>
                    <a:pt x="1042" y="209"/>
                  </a:cubicBezTo>
                  <a:cubicBezTo>
                    <a:pt x="1042" y="203"/>
                    <a:pt x="1042" y="203"/>
                    <a:pt x="1042" y="203"/>
                  </a:cubicBezTo>
                  <a:cubicBezTo>
                    <a:pt x="1040" y="197"/>
                    <a:pt x="1040" y="197"/>
                    <a:pt x="1040" y="197"/>
                  </a:cubicBezTo>
                  <a:cubicBezTo>
                    <a:pt x="1038" y="192"/>
                    <a:pt x="1038" y="192"/>
                    <a:pt x="1038" y="192"/>
                  </a:cubicBezTo>
                  <a:cubicBezTo>
                    <a:pt x="1035" y="188"/>
                    <a:pt x="1035" y="188"/>
                    <a:pt x="1035" y="188"/>
                  </a:cubicBezTo>
                  <a:cubicBezTo>
                    <a:pt x="1031" y="184"/>
                    <a:pt x="1031" y="184"/>
                    <a:pt x="1031" y="184"/>
                  </a:cubicBezTo>
                  <a:cubicBezTo>
                    <a:pt x="1027" y="182"/>
                    <a:pt x="1027" y="182"/>
                    <a:pt x="1027" y="182"/>
                  </a:cubicBezTo>
                  <a:cubicBezTo>
                    <a:pt x="1022" y="179"/>
                    <a:pt x="1022" y="179"/>
                    <a:pt x="1022" y="179"/>
                  </a:cubicBezTo>
                  <a:cubicBezTo>
                    <a:pt x="1016" y="177"/>
                    <a:pt x="1016" y="177"/>
                    <a:pt x="1016" y="177"/>
                  </a:cubicBezTo>
                  <a:cubicBezTo>
                    <a:pt x="1011" y="177"/>
                    <a:pt x="1011" y="177"/>
                    <a:pt x="1011" y="177"/>
                  </a:cubicBezTo>
                  <a:cubicBezTo>
                    <a:pt x="1005" y="175"/>
                    <a:pt x="1005" y="175"/>
                    <a:pt x="1005" y="175"/>
                  </a:cubicBezTo>
                  <a:cubicBezTo>
                    <a:pt x="996" y="172"/>
                    <a:pt x="996" y="172"/>
                    <a:pt x="996" y="172"/>
                  </a:cubicBezTo>
                  <a:cubicBezTo>
                    <a:pt x="987" y="167"/>
                    <a:pt x="987" y="167"/>
                    <a:pt x="987" y="167"/>
                  </a:cubicBezTo>
                  <a:cubicBezTo>
                    <a:pt x="983" y="163"/>
                    <a:pt x="983" y="163"/>
                    <a:pt x="983" y="163"/>
                  </a:cubicBezTo>
                  <a:cubicBezTo>
                    <a:pt x="979" y="159"/>
                    <a:pt x="979" y="159"/>
                    <a:pt x="979" y="159"/>
                  </a:cubicBezTo>
                  <a:cubicBezTo>
                    <a:pt x="975" y="154"/>
                    <a:pt x="975" y="154"/>
                    <a:pt x="975" y="154"/>
                  </a:cubicBezTo>
                  <a:cubicBezTo>
                    <a:pt x="972" y="149"/>
                    <a:pt x="972" y="149"/>
                    <a:pt x="972" y="149"/>
                  </a:cubicBezTo>
                  <a:cubicBezTo>
                    <a:pt x="968" y="143"/>
                    <a:pt x="968" y="143"/>
                    <a:pt x="968" y="143"/>
                  </a:cubicBezTo>
                  <a:cubicBezTo>
                    <a:pt x="967" y="135"/>
                    <a:pt x="967" y="135"/>
                    <a:pt x="967" y="135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65" y="59"/>
                    <a:pt x="965" y="59"/>
                    <a:pt x="965" y="59"/>
                  </a:cubicBezTo>
                  <a:cubicBezTo>
                    <a:pt x="1034" y="59"/>
                    <a:pt x="1034" y="59"/>
                    <a:pt x="1034" y="59"/>
                  </a:cubicBezTo>
                  <a:cubicBezTo>
                    <a:pt x="1042" y="60"/>
                    <a:pt x="1042" y="60"/>
                    <a:pt x="1042" y="60"/>
                  </a:cubicBezTo>
                  <a:cubicBezTo>
                    <a:pt x="1049" y="61"/>
                    <a:pt x="1049" y="61"/>
                    <a:pt x="1049" y="61"/>
                  </a:cubicBezTo>
                  <a:cubicBezTo>
                    <a:pt x="1057" y="62"/>
                    <a:pt x="1057" y="62"/>
                    <a:pt x="1057" y="62"/>
                  </a:cubicBezTo>
                  <a:cubicBezTo>
                    <a:pt x="1062" y="63"/>
                    <a:pt x="1062" y="63"/>
                    <a:pt x="1062" y="63"/>
                  </a:cubicBezTo>
                  <a:cubicBezTo>
                    <a:pt x="1068" y="66"/>
                    <a:pt x="1068" y="66"/>
                    <a:pt x="1068" y="66"/>
                  </a:cubicBezTo>
                  <a:cubicBezTo>
                    <a:pt x="1073" y="68"/>
                    <a:pt x="1073" y="68"/>
                    <a:pt x="1073" y="68"/>
                  </a:cubicBezTo>
                  <a:cubicBezTo>
                    <a:pt x="1077" y="71"/>
                    <a:pt x="1077" y="71"/>
                    <a:pt x="1077" y="71"/>
                  </a:cubicBezTo>
                  <a:cubicBezTo>
                    <a:pt x="1081" y="75"/>
                    <a:pt x="1081" y="75"/>
                    <a:pt x="1081" y="75"/>
                  </a:cubicBezTo>
                  <a:cubicBezTo>
                    <a:pt x="1085" y="81"/>
                    <a:pt x="1085" y="81"/>
                    <a:pt x="1085" y="81"/>
                  </a:cubicBezTo>
                  <a:cubicBezTo>
                    <a:pt x="1088" y="87"/>
                    <a:pt x="1088" y="87"/>
                    <a:pt x="1088" y="87"/>
                  </a:cubicBezTo>
                  <a:cubicBezTo>
                    <a:pt x="1090" y="94"/>
                    <a:pt x="1090" y="94"/>
                    <a:pt x="1090" y="94"/>
                  </a:cubicBezTo>
                  <a:cubicBezTo>
                    <a:pt x="1091" y="100"/>
                    <a:pt x="1091" y="100"/>
                    <a:pt x="1091" y="100"/>
                  </a:cubicBezTo>
                  <a:cubicBezTo>
                    <a:pt x="1092" y="110"/>
                    <a:pt x="1092" y="110"/>
                    <a:pt x="1092" y="110"/>
                  </a:cubicBezTo>
                  <a:cubicBezTo>
                    <a:pt x="1092" y="113"/>
                    <a:pt x="1092" y="113"/>
                    <a:pt x="1092" y="113"/>
                  </a:cubicBezTo>
                  <a:cubicBezTo>
                    <a:pt x="1091" y="914"/>
                    <a:pt x="1091" y="914"/>
                    <a:pt x="1091" y="914"/>
                  </a:cubicBezTo>
                  <a:cubicBezTo>
                    <a:pt x="1098" y="913"/>
                    <a:pt x="1105" y="913"/>
                    <a:pt x="1112" y="913"/>
                  </a:cubicBezTo>
                  <a:cubicBezTo>
                    <a:pt x="1125" y="913"/>
                    <a:pt x="1137" y="914"/>
                    <a:pt x="1150" y="916"/>
                  </a:cubicBezTo>
                  <a:cubicBezTo>
                    <a:pt x="1150" y="119"/>
                    <a:pt x="1150" y="119"/>
                    <a:pt x="1150" y="119"/>
                  </a:cubicBezTo>
                  <a:cubicBezTo>
                    <a:pt x="1151" y="105"/>
                    <a:pt x="1151" y="105"/>
                    <a:pt x="1151" y="105"/>
                  </a:cubicBezTo>
                  <a:lnTo>
                    <a:pt x="1150" y="96"/>
                  </a:lnTo>
                  <a:close/>
                  <a:moveTo>
                    <a:pt x="110" y="177"/>
                  </a:moveTo>
                  <a:cubicBezTo>
                    <a:pt x="105" y="177"/>
                    <a:pt x="105" y="177"/>
                    <a:pt x="105" y="177"/>
                  </a:cubicBezTo>
                  <a:cubicBezTo>
                    <a:pt x="99" y="175"/>
                    <a:pt x="99" y="175"/>
                    <a:pt x="99" y="175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89" y="171"/>
                    <a:pt x="89" y="171"/>
                    <a:pt x="89" y="171"/>
                  </a:cubicBezTo>
                  <a:cubicBezTo>
                    <a:pt x="84" y="168"/>
                    <a:pt x="84" y="168"/>
                    <a:pt x="84" y="168"/>
                  </a:cubicBezTo>
                  <a:cubicBezTo>
                    <a:pt x="80" y="164"/>
                    <a:pt x="80" y="164"/>
                    <a:pt x="80" y="164"/>
                  </a:cubicBezTo>
                  <a:cubicBezTo>
                    <a:pt x="76" y="161"/>
                    <a:pt x="76" y="161"/>
                    <a:pt x="76" y="161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68" y="152"/>
                    <a:pt x="68" y="152"/>
                    <a:pt x="68" y="152"/>
                  </a:cubicBezTo>
                  <a:cubicBezTo>
                    <a:pt x="66" y="148"/>
                    <a:pt x="66" y="148"/>
                    <a:pt x="66" y="148"/>
                  </a:cubicBezTo>
                  <a:cubicBezTo>
                    <a:pt x="63" y="143"/>
                    <a:pt x="63" y="143"/>
                    <a:pt x="63" y="143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0" y="132"/>
                    <a:pt x="60" y="132"/>
                    <a:pt x="60" y="132"/>
                  </a:cubicBezTo>
                  <a:cubicBezTo>
                    <a:pt x="59" y="126"/>
                    <a:pt x="59" y="126"/>
                    <a:pt x="59" y="126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906" y="59"/>
                    <a:pt x="906" y="59"/>
                    <a:pt x="906" y="59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8" y="144"/>
                    <a:pt x="908" y="144"/>
                    <a:pt x="908" y="144"/>
                  </a:cubicBezTo>
                  <a:cubicBezTo>
                    <a:pt x="910" y="151"/>
                    <a:pt x="910" y="151"/>
                    <a:pt x="910" y="151"/>
                  </a:cubicBezTo>
                  <a:cubicBezTo>
                    <a:pt x="915" y="165"/>
                    <a:pt x="915" y="165"/>
                    <a:pt x="915" y="165"/>
                  </a:cubicBezTo>
                  <a:cubicBezTo>
                    <a:pt x="920" y="177"/>
                    <a:pt x="920" y="177"/>
                    <a:pt x="920" y="177"/>
                  </a:cubicBezTo>
                  <a:lnTo>
                    <a:pt x="110" y="1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4" name="Oval 120">
            <a:extLst>
              <a:ext uri="{FF2B5EF4-FFF2-40B4-BE49-F238E27FC236}">
                <a16:creationId xmlns:a16="http://schemas.microsoft.com/office/drawing/2014/main" id="{E9EA0694-91CC-8544-A22B-D1BB07330265}"/>
              </a:ext>
            </a:extLst>
          </p:cNvPr>
          <p:cNvSpPr/>
          <p:nvPr/>
        </p:nvSpPr>
        <p:spPr>
          <a:xfrm>
            <a:off x="8666659" y="4111015"/>
            <a:ext cx="1828959" cy="1828959"/>
          </a:xfrm>
          <a:prstGeom prst="ellipse">
            <a:avLst/>
          </a:prstGeom>
          <a:solidFill>
            <a:schemeClr val="accent4"/>
          </a:solidFill>
          <a:ln w="762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tropolis"/>
              <a:ea typeface="+mn-ea"/>
              <a:cs typeface="+mn-cs"/>
            </a:endParaRPr>
          </a:p>
        </p:txBody>
      </p:sp>
      <p:grpSp>
        <p:nvGrpSpPr>
          <p:cNvPr id="35" name="Group 123">
            <a:extLst>
              <a:ext uri="{FF2B5EF4-FFF2-40B4-BE49-F238E27FC236}">
                <a16:creationId xmlns:a16="http://schemas.microsoft.com/office/drawing/2014/main" id="{B7CB1A5E-E080-1845-89BF-9536526BBDA2}"/>
              </a:ext>
            </a:extLst>
          </p:cNvPr>
          <p:cNvGrpSpPr/>
          <p:nvPr/>
        </p:nvGrpSpPr>
        <p:grpSpPr>
          <a:xfrm>
            <a:off x="9078219" y="4535932"/>
            <a:ext cx="1005840" cy="1005840"/>
            <a:chOff x="3717926" y="5251450"/>
            <a:chExt cx="554038" cy="555625"/>
          </a:xfrm>
          <a:solidFill>
            <a:sysClr val="window" lastClr="FFFFFF"/>
          </a:solidFill>
        </p:grpSpPr>
        <p:sp>
          <p:nvSpPr>
            <p:cNvPr id="36" name="Freeform 49">
              <a:extLst>
                <a:ext uri="{FF2B5EF4-FFF2-40B4-BE49-F238E27FC236}">
                  <a16:creationId xmlns:a16="http://schemas.microsoft.com/office/drawing/2014/main" id="{CC96AE58-A48C-4342-AB44-B84868BF11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1920" y="5511510"/>
              <a:ext cx="320675" cy="257044"/>
            </a:xfrm>
            <a:custGeom>
              <a:avLst/>
              <a:gdLst>
                <a:gd name="T0" fmla="*/ 53 w 422"/>
                <a:gd name="T1" fmla="*/ 422 h 422"/>
                <a:gd name="T2" fmla="*/ 369 w 422"/>
                <a:gd name="T3" fmla="*/ 422 h 422"/>
                <a:gd name="T4" fmla="*/ 422 w 422"/>
                <a:gd name="T5" fmla="*/ 369 h 422"/>
                <a:gd name="T6" fmla="*/ 422 w 422"/>
                <a:gd name="T7" fmla="*/ 53 h 422"/>
                <a:gd name="T8" fmla="*/ 369 w 422"/>
                <a:gd name="T9" fmla="*/ 0 h 422"/>
                <a:gd name="T10" fmla="*/ 53 w 422"/>
                <a:gd name="T11" fmla="*/ 0 h 422"/>
                <a:gd name="T12" fmla="*/ 0 w 422"/>
                <a:gd name="T13" fmla="*/ 53 h 422"/>
                <a:gd name="T14" fmla="*/ 0 w 422"/>
                <a:gd name="T15" fmla="*/ 369 h 422"/>
                <a:gd name="T16" fmla="*/ 53 w 422"/>
                <a:gd name="T17" fmla="*/ 422 h 422"/>
                <a:gd name="T18" fmla="*/ 23 w 422"/>
                <a:gd name="T19" fmla="*/ 53 h 422"/>
                <a:gd name="T20" fmla="*/ 53 w 422"/>
                <a:gd name="T21" fmla="*/ 22 h 422"/>
                <a:gd name="T22" fmla="*/ 369 w 422"/>
                <a:gd name="T23" fmla="*/ 22 h 422"/>
                <a:gd name="T24" fmla="*/ 399 w 422"/>
                <a:gd name="T25" fmla="*/ 53 h 422"/>
                <a:gd name="T26" fmla="*/ 399 w 422"/>
                <a:gd name="T27" fmla="*/ 369 h 422"/>
                <a:gd name="T28" fmla="*/ 369 w 422"/>
                <a:gd name="T29" fmla="*/ 399 h 422"/>
                <a:gd name="T30" fmla="*/ 53 w 422"/>
                <a:gd name="T31" fmla="*/ 399 h 422"/>
                <a:gd name="T32" fmla="*/ 23 w 422"/>
                <a:gd name="T33" fmla="*/ 369 h 422"/>
                <a:gd name="T34" fmla="*/ 23 w 422"/>
                <a:gd name="T35" fmla="*/ 53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22" h="422">
                  <a:moveTo>
                    <a:pt x="53" y="422"/>
                  </a:moveTo>
                  <a:cubicBezTo>
                    <a:pt x="369" y="422"/>
                    <a:pt x="369" y="422"/>
                    <a:pt x="369" y="422"/>
                  </a:cubicBezTo>
                  <a:cubicBezTo>
                    <a:pt x="398" y="422"/>
                    <a:pt x="422" y="398"/>
                    <a:pt x="422" y="369"/>
                  </a:cubicBezTo>
                  <a:cubicBezTo>
                    <a:pt x="422" y="53"/>
                    <a:pt x="422" y="53"/>
                    <a:pt x="422" y="53"/>
                  </a:cubicBezTo>
                  <a:cubicBezTo>
                    <a:pt x="422" y="23"/>
                    <a:pt x="398" y="0"/>
                    <a:pt x="369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3"/>
                    <a:pt x="0" y="53"/>
                  </a:cubicBezTo>
                  <a:cubicBezTo>
                    <a:pt x="0" y="369"/>
                    <a:pt x="0" y="369"/>
                    <a:pt x="0" y="369"/>
                  </a:cubicBezTo>
                  <a:cubicBezTo>
                    <a:pt x="0" y="398"/>
                    <a:pt x="24" y="422"/>
                    <a:pt x="53" y="422"/>
                  </a:cubicBezTo>
                  <a:close/>
                  <a:moveTo>
                    <a:pt x="23" y="53"/>
                  </a:moveTo>
                  <a:cubicBezTo>
                    <a:pt x="23" y="36"/>
                    <a:pt x="36" y="22"/>
                    <a:pt x="53" y="22"/>
                  </a:cubicBezTo>
                  <a:cubicBezTo>
                    <a:pt x="369" y="22"/>
                    <a:pt x="369" y="22"/>
                    <a:pt x="369" y="22"/>
                  </a:cubicBezTo>
                  <a:cubicBezTo>
                    <a:pt x="386" y="22"/>
                    <a:pt x="399" y="36"/>
                    <a:pt x="399" y="53"/>
                  </a:cubicBezTo>
                  <a:cubicBezTo>
                    <a:pt x="399" y="369"/>
                    <a:pt x="399" y="369"/>
                    <a:pt x="399" y="369"/>
                  </a:cubicBezTo>
                  <a:cubicBezTo>
                    <a:pt x="399" y="385"/>
                    <a:pt x="386" y="399"/>
                    <a:pt x="369" y="399"/>
                  </a:cubicBezTo>
                  <a:cubicBezTo>
                    <a:pt x="53" y="399"/>
                    <a:pt x="53" y="399"/>
                    <a:pt x="53" y="399"/>
                  </a:cubicBezTo>
                  <a:cubicBezTo>
                    <a:pt x="36" y="399"/>
                    <a:pt x="23" y="385"/>
                    <a:pt x="23" y="369"/>
                  </a:cubicBezTo>
                  <a:lnTo>
                    <a:pt x="23" y="5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Freeform 54">
              <a:extLst>
                <a:ext uri="{FF2B5EF4-FFF2-40B4-BE49-F238E27FC236}">
                  <a16:creationId xmlns:a16="http://schemas.microsoft.com/office/drawing/2014/main" id="{1679A544-BC69-F049-AC1C-B6D7BC4C83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17926" y="5251450"/>
              <a:ext cx="554038" cy="555625"/>
            </a:xfrm>
            <a:custGeom>
              <a:avLst/>
              <a:gdLst>
                <a:gd name="T0" fmla="*/ 0 w 349"/>
                <a:gd name="T1" fmla="*/ 0 h 350"/>
                <a:gd name="T2" fmla="*/ 0 w 349"/>
                <a:gd name="T3" fmla="*/ 350 h 350"/>
                <a:gd name="T4" fmla="*/ 349 w 349"/>
                <a:gd name="T5" fmla="*/ 350 h 350"/>
                <a:gd name="T6" fmla="*/ 349 w 349"/>
                <a:gd name="T7" fmla="*/ 0 h 350"/>
                <a:gd name="T8" fmla="*/ 0 w 349"/>
                <a:gd name="T9" fmla="*/ 0 h 350"/>
                <a:gd name="T10" fmla="*/ 335 w 349"/>
                <a:gd name="T11" fmla="*/ 336 h 350"/>
                <a:gd name="T12" fmla="*/ 14 w 349"/>
                <a:gd name="T13" fmla="*/ 336 h 350"/>
                <a:gd name="T14" fmla="*/ 14 w 349"/>
                <a:gd name="T15" fmla="*/ 15 h 350"/>
                <a:gd name="T16" fmla="*/ 335 w 349"/>
                <a:gd name="T17" fmla="*/ 15 h 350"/>
                <a:gd name="T18" fmla="*/ 335 w 349"/>
                <a:gd name="T19" fmla="*/ 336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9" h="350">
                  <a:moveTo>
                    <a:pt x="0" y="0"/>
                  </a:moveTo>
                  <a:lnTo>
                    <a:pt x="0" y="350"/>
                  </a:lnTo>
                  <a:lnTo>
                    <a:pt x="349" y="350"/>
                  </a:lnTo>
                  <a:lnTo>
                    <a:pt x="349" y="0"/>
                  </a:lnTo>
                  <a:lnTo>
                    <a:pt x="0" y="0"/>
                  </a:lnTo>
                  <a:close/>
                  <a:moveTo>
                    <a:pt x="335" y="336"/>
                  </a:moveTo>
                  <a:lnTo>
                    <a:pt x="14" y="336"/>
                  </a:lnTo>
                  <a:lnTo>
                    <a:pt x="14" y="15"/>
                  </a:lnTo>
                  <a:lnTo>
                    <a:pt x="335" y="15"/>
                  </a:lnTo>
                  <a:lnTo>
                    <a:pt x="335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8" name="Текстово поле 3">
            <a:extLst>
              <a:ext uri="{FF2B5EF4-FFF2-40B4-BE49-F238E27FC236}">
                <a16:creationId xmlns:a16="http://schemas.microsoft.com/office/drawing/2014/main" id="{B715E348-F190-7F40-BF58-C73CB571CCDD}"/>
              </a:ext>
            </a:extLst>
          </p:cNvPr>
          <p:cNvSpPr txBox="1"/>
          <p:nvPr/>
        </p:nvSpPr>
        <p:spPr>
          <a:xfrm>
            <a:off x="9581320" y="5164980"/>
            <a:ext cx="335028" cy="184666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  <a:latin typeface="Metropolis" panose="00000500000000000000" pitchFamily="50" charset="0"/>
              </a:rPr>
              <a:t>LCM</a:t>
            </a:r>
          </a:p>
        </p:txBody>
      </p:sp>
      <p:sp>
        <p:nvSpPr>
          <p:cNvPr id="39" name="Текстово поле 86">
            <a:extLst>
              <a:ext uri="{FF2B5EF4-FFF2-40B4-BE49-F238E27FC236}">
                <a16:creationId xmlns:a16="http://schemas.microsoft.com/office/drawing/2014/main" id="{5D58C86C-FF28-C346-861E-E43E60E54943}"/>
              </a:ext>
            </a:extLst>
          </p:cNvPr>
          <p:cNvSpPr txBox="1"/>
          <p:nvPr/>
        </p:nvSpPr>
        <p:spPr>
          <a:xfrm>
            <a:off x="9291176" y="4721154"/>
            <a:ext cx="585097" cy="184666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NODE 2</a:t>
            </a:r>
          </a:p>
        </p:txBody>
      </p:sp>
      <p:sp>
        <p:nvSpPr>
          <p:cNvPr id="40" name="Oval 120">
            <a:extLst>
              <a:ext uri="{FF2B5EF4-FFF2-40B4-BE49-F238E27FC236}">
                <a16:creationId xmlns:a16="http://schemas.microsoft.com/office/drawing/2014/main" id="{362DE675-6ECD-E04F-A517-25DD1DE11EA9}"/>
              </a:ext>
            </a:extLst>
          </p:cNvPr>
          <p:cNvSpPr/>
          <p:nvPr/>
        </p:nvSpPr>
        <p:spPr>
          <a:xfrm>
            <a:off x="8666659" y="1362482"/>
            <a:ext cx="1828959" cy="1828959"/>
          </a:xfrm>
          <a:prstGeom prst="ellipse">
            <a:avLst/>
          </a:prstGeom>
          <a:solidFill>
            <a:schemeClr val="accent4"/>
          </a:solidFill>
          <a:ln w="762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tropolis"/>
              <a:ea typeface="+mn-ea"/>
              <a:cs typeface="+mn-cs"/>
            </a:endParaRPr>
          </a:p>
        </p:txBody>
      </p:sp>
      <p:grpSp>
        <p:nvGrpSpPr>
          <p:cNvPr id="41" name="Group 123">
            <a:extLst>
              <a:ext uri="{FF2B5EF4-FFF2-40B4-BE49-F238E27FC236}">
                <a16:creationId xmlns:a16="http://schemas.microsoft.com/office/drawing/2014/main" id="{DAC581B7-19DE-F647-97B6-4E25A7A4942F}"/>
              </a:ext>
            </a:extLst>
          </p:cNvPr>
          <p:cNvGrpSpPr/>
          <p:nvPr/>
        </p:nvGrpSpPr>
        <p:grpSpPr>
          <a:xfrm>
            <a:off x="9078219" y="1737964"/>
            <a:ext cx="1005840" cy="1005840"/>
            <a:chOff x="3717926" y="5251450"/>
            <a:chExt cx="554038" cy="555625"/>
          </a:xfrm>
          <a:solidFill>
            <a:sysClr val="window" lastClr="FFFFFF"/>
          </a:solidFill>
        </p:grpSpPr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B2B96831-F5CE-CC4B-B81A-CE57116FF4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1920" y="5511510"/>
              <a:ext cx="320675" cy="257044"/>
            </a:xfrm>
            <a:custGeom>
              <a:avLst/>
              <a:gdLst>
                <a:gd name="T0" fmla="*/ 53 w 422"/>
                <a:gd name="T1" fmla="*/ 422 h 422"/>
                <a:gd name="T2" fmla="*/ 369 w 422"/>
                <a:gd name="T3" fmla="*/ 422 h 422"/>
                <a:gd name="T4" fmla="*/ 422 w 422"/>
                <a:gd name="T5" fmla="*/ 369 h 422"/>
                <a:gd name="T6" fmla="*/ 422 w 422"/>
                <a:gd name="T7" fmla="*/ 53 h 422"/>
                <a:gd name="T8" fmla="*/ 369 w 422"/>
                <a:gd name="T9" fmla="*/ 0 h 422"/>
                <a:gd name="T10" fmla="*/ 53 w 422"/>
                <a:gd name="T11" fmla="*/ 0 h 422"/>
                <a:gd name="T12" fmla="*/ 0 w 422"/>
                <a:gd name="T13" fmla="*/ 53 h 422"/>
                <a:gd name="T14" fmla="*/ 0 w 422"/>
                <a:gd name="T15" fmla="*/ 369 h 422"/>
                <a:gd name="T16" fmla="*/ 53 w 422"/>
                <a:gd name="T17" fmla="*/ 422 h 422"/>
                <a:gd name="T18" fmla="*/ 23 w 422"/>
                <a:gd name="T19" fmla="*/ 53 h 422"/>
                <a:gd name="T20" fmla="*/ 53 w 422"/>
                <a:gd name="T21" fmla="*/ 22 h 422"/>
                <a:gd name="T22" fmla="*/ 369 w 422"/>
                <a:gd name="T23" fmla="*/ 22 h 422"/>
                <a:gd name="T24" fmla="*/ 399 w 422"/>
                <a:gd name="T25" fmla="*/ 53 h 422"/>
                <a:gd name="T26" fmla="*/ 399 w 422"/>
                <a:gd name="T27" fmla="*/ 369 h 422"/>
                <a:gd name="T28" fmla="*/ 369 w 422"/>
                <a:gd name="T29" fmla="*/ 399 h 422"/>
                <a:gd name="T30" fmla="*/ 53 w 422"/>
                <a:gd name="T31" fmla="*/ 399 h 422"/>
                <a:gd name="T32" fmla="*/ 23 w 422"/>
                <a:gd name="T33" fmla="*/ 369 h 422"/>
                <a:gd name="T34" fmla="*/ 23 w 422"/>
                <a:gd name="T35" fmla="*/ 53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22" h="422">
                  <a:moveTo>
                    <a:pt x="53" y="422"/>
                  </a:moveTo>
                  <a:cubicBezTo>
                    <a:pt x="369" y="422"/>
                    <a:pt x="369" y="422"/>
                    <a:pt x="369" y="422"/>
                  </a:cubicBezTo>
                  <a:cubicBezTo>
                    <a:pt x="398" y="422"/>
                    <a:pt x="422" y="398"/>
                    <a:pt x="422" y="369"/>
                  </a:cubicBezTo>
                  <a:cubicBezTo>
                    <a:pt x="422" y="53"/>
                    <a:pt x="422" y="53"/>
                    <a:pt x="422" y="53"/>
                  </a:cubicBezTo>
                  <a:cubicBezTo>
                    <a:pt x="422" y="23"/>
                    <a:pt x="398" y="0"/>
                    <a:pt x="369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3"/>
                    <a:pt x="0" y="53"/>
                  </a:cubicBezTo>
                  <a:cubicBezTo>
                    <a:pt x="0" y="369"/>
                    <a:pt x="0" y="369"/>
                    <a:pt x="0" y="369"/>
                  </a:cubicBezTo>
                  <a:cubicBezTo>
                    <a:pt x="0" y="398"/>
                    <a:pt x="24" y="422"/>
                    <a:pt x="53" y="422"/>
                  </a:cubicBezTo>
                  <a:close/>
                  <a:moveTo>
                    <a:pt x="23" y="53"/>
                  </a:moveTo>
                  <a:cubicBezTo>
                    <a:pt x="23" y="36"/>
                    <a:pt x="36" y="22"/>
                    <a:pt x="53" y="22"/>
                  </a:cubicBezTo>
                  <a:cubicBezTo>
                    <a:pt x="369" y="22"/>
                    <a:pt x="369" y="22"/>
                    <a:pt x="369" y="22"/>
                  </a:cubicBezTo>
                  <a:cubicBezTo>
                    <a:pt x="386" y="22"/>
                    <a:pt x="399" y="36"/>
                    <a:pt x="399" y="53"/>
                  </a:cubicBezTo>
                  <a:cubicBezTo>
                    <a:pt x="399" y="369"/>
                    <a:pt x="399" y="369"/>
                    <a:pt x="399" y="369"/>
                  </a:cubicBezTo>
                  <a:cubicBezTo>
                    <a:pt x="399" y="385"/>
                    <a:pt x="386" y="399"/>
                    <a:pt x="369" y="399"/>
                  </a:cubicBezTo>
                  <a:cubicBezTo>
                    <a:pt x="53" y="399"/>
                    <a:pt x="53" y="399"/>
                    <a:pt x="53" y="399"/>
                  </a:cubicBezTo>
                  <a:cubicBezTo>
                    <a:pt x="36" y="399"/>
                    <a:pt x="23" y="385"/>
                    <a:pt x="23" y="369"/>
                  </a:cubicBezTo>
                  <a:lnTo>
                    <a:pt x="23" y="5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Freeform 54">
              <a:extLst>
                <a:ext uri="{FF2B5EF4-FFF2-40B4-BE49-F238E27FC236}">
                  <a16:creationId xmlns:a16="http://schemas.microsoft.com/office/drawing/2014/main" id="{6A1D7CE3-E532-F04C-B0F3-2A3B0AFB1F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17926" y="5251450"/>
              <a:ext cx="554038" cy="555625"/>
            </a:xfrm>
            <a:custGeom>
              <a:avLst/>
              <a:gdLst>
                <a:gd name="T0" fmla="*/ 0 w 349"/>
                <a:gd name="T1" fmla="*/ 0 h 350"/>
                <a:gd name="T2" fmla="*/ 0 w 349"/>
                <a:gd name="T3" fmla="*/ 350 h 350"/>
                <a:gd name="T4" fmla="*/ 349 w 349"/>
                <a:gd name="T5" fmla="*/ 350 h 350"/>
                <a:gd name="T6" fmla="*/ 349 w 349"/>
                <a:gd name="T7" fmla="*/ 0 h 350"/>
                <a:gd name="T8" fmla="*/ 0 w 349"/>
                <a:gd name="T9" fmla="*/ 0 h 350"/>
                <a:gd name="T10" fmla="*/ 335 w 349"/>
                <a:gd name="T11" fmla="*/ 336 h 350"/>
                <a:gd name="T12" fmla="*/ 14 w 349"/>
                <a:gd name="T13" fmla="*/ 336 h 350"/>
                <a:gd name="T14" fmla="*/ 14 w 349"/>
                <a:gd name="T15" fmla="*/ 15 h 350"/>
                <a:gd name="T16" fmla="*/ 335 w 349"/>
                <a:gd name="T17" fmla="*/ 15 h 350"/>
                <a:gd name="T18" fmla="*/ 335 w 349"/>
                <a:gd name="T19" fmla="*/ 336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9" h="350">
                  <a:moveTo>
                    <a:pt x="0" y="0"/>
                  </a:moveTo>
                  <a:lnTo>
                    <a:pt x="0" y="350"/>
                  </a:lnTo>
                  <a:lnTo>
                    <a:pt x="349" y="350"/>
                  </a:lnTo>
                  <a:lnTo>
                    <a:pt x="349" y="0"/>
                  </a:lnTo>
                  <a:lnTo>
                    <a:pt x="0" y="0"/>
                  </a:lnTo>
                  <a:close/>
                  <a:moveTo>
                    <a:pt x="335" y="336"/>
                  </a:moveTo>
                  <a:lnTo>
                    <a:pt x="14" y="336"/>
                  </a:lnTo>
                  <a:lnTo>
                    <a:pt x="14" y="15"/>
                  </a:lnTo>
                  <a:lnTo>
                    <a:pt x="335" y="15"/>
                  </a:lnTo>
                  <a:lnTo>
                    <a:pt x="335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4" name="Текстово поле 91">
            <a:extLst>
              <a:ext uri="{FF2B5EF4-FFF2-40B4-BE49-F238E27FC236}">
                <a16:creationId xmlns:a16="http://schemas.microsoft.com/office/drawing/2014/main" id="{0B2C4AC3-9BD6-3F46-A33E-A9A553861A0D}"/>
              </a:ext>
            </a:extLst>
          </p:cNvPr>
          <p:cNvSpPr txBox="1"/>
          <p:nvPr/>
        </p:nvSpPr>
        <p:spPr>
          <a:xfrm>
            <a:off x="9581320" y="2367012"/>
            <a:ext cx="335028" cy="184666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  <a:latin typeface="Metropolis" panose="00000500000000000000" pitchFamily="50" charset="0"/>
              </a:rPr>
              <a:t>LCM</a:t>
            </a:r>
          </a:p>
        </p:txBody>
      </p:sp>
      <p:sp>
        <p:nvSpPr>
          <p:cNvPr id="45" name="Текстово поле 92">
            <a:extLst>
              <a:ext uri="{FF2B5EF4-FFF2-40B4-BE49-F238E27FC236}">
                <a16:creationId xmlns:a16="http://schemas.microsoft.com/office/drawing/2014/main" id="{6DC38ECB-E618-B346-81B1-D0C4A5F1FC06}"/>
              </a:ext>
            </a:extLst>
          </p:cNvPr>
          <p:cNvSpPr txBox="1"/>
          <p:nvPr/>
        </p:nvSpPr>
        <p:spPr>
          <a:xfrm>
            <a:off x="9291176" y="1915235"/>
            <a:ext cx="554639" cy="184666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NODE 1</a:t>
            </a:r>
          </a:p>
        </p:txBody>
      </p:sp>
      <p:cxnSp>
        <p:nvCxnSpPr>
          <p:cNvPr id="46" name="Straight Connector 52">
            <a:extLst>
              <a:ext uri="{FF2B5EF4-FFF2-40B4-BE49-F238E27FC236}">
                <a16:creationId xmlns:a16="http://schemas.microsoft.com/office/drawing/2014/main" id="{390A0860-C151-2D42-A02C-1C58BD35190E}"/>
              </a:ext>
            </a:extLst>
          </p:cNvPr>
          <p:cNvCxnSpPr>
            <a:cxnSpLocks/>
          </p:cNvCxnSpPr>
          <p:nvPr/>
        </p:nvCxnSpPr>
        <p:spPr bwMode="gray">
          <a:xfrm>
            <a:off x="2096687" y="3480581"/>
            <a:ext cx="914400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52">
            <a:extLst>
              <a:ext uri="{FF2B5EF4-FFF2-40B4-BE49-F238E27FC236}">
                <a16:creationId xmlns:a16="http://schemas.microsoft.com/office/drawing/2014/main" id="{EF1EED6E-3B24-3A49-AF12-D4611646E50D}"/>
              </a:ext>
            </a:extLst>
          </p:cNvPr>
          <p:cNvCxnSpPr>
            <a:cxnSpLocks/>
            <a:stCxn id="4" idx="7"/>
            <a:endCxn id="14" idx="2"/>
          </p:cNvCxnSpPr>
          <p:nvPr/>
        </p:nvCxnSpPr>
        <p:spPr bwMode="gray">
          <a:xfrm flipV="1">
            <a:off x="4572201" y="2285921"/>
            <a:ext cx="957504" cy="58933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52">
            <a:extLst>
              <a:ext uri="{FF2B5EF4-FFF2-40B4-BE49-F238E27FC236}">
                <a16:creationId xmlns:a16="http://schemas.microsoft.com/office/drawing/2014/main" id="{58A547CB-53F8-F54F-B4B4-282C3AF952D2}"/>
              </a:ext>
            </a:extLst>
          </p:cNvPr>
          <p:cNvCxnSpPr>
            <a:cxnSpLocks/>
            <a:stCxn id="4" idx="5"/>
            <a:endCxn id="24" idx="2"/>
          </p:cNvCxnSpPr>
          <p:nvPr/>
        </p:nvCxnSpPr>
        <p:spPr bwMode="gray">
          <a:xfrm>
            <a:off x="4572201" y="4168520"/>
            <a:ext cx="916732" cy="86084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52">
            <a:extLst>
              <a:ext uri="{FF2B5EF4-FFF2-40B4-BE49-F238E27FC236}">
                <a16:creationId xmlns:a16="http://schemas.microsoft.com/office/drawing/2014/main" id="{37B3989B-8D14-0F47-916D-C8E97DA8463C}"/>
              </a:ext>
            </a:extLst>
          </p:cNvPr>
          <p:cNvCxnSpPr>
            <a:cxnSpLocks/>
            <a:stCxn id="14" idx="6"/>
            <a:endCxn id="40" idx="2"/>
          </p:cNvCxnSpPr>
          <p:nvPr/>
        </p:nvCxnSpPr>
        <p:spPr bwMode="gray">
          <a:xfrm flipV="1">
            <a:off x="7358664" y="2276962"/>
            <a:ext cx="1307995" cy="8959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52">
            <a:extLst>
              <a:ext uri="{FF2B5EF4-FFF2-40B4-BE49-F238E27FC236}">
                <a16:creationId xmlns:a16="http://schemas.microsoft.com/office/drawing/2014/main" id="{6A39A5EB-3BA7-A84F-87FF-CA06B5D0A211}"/>
              </a:ext>
            </a:extLst>
          </p:cNvPr>
          <p:cNvCxnSpPr>
            <a:cxnSpLocks/>
            <a:stCxn id="24" idx="6"/>
            <a:endCxn id="34" idx="2"/>
          </p:cNvCxnSpPr>
          <p:nvPr/>
        </p:nvCxnSpPr>
        <p:spPr bwMode="gray">
          <a:xfrm flipV="1">
            <a:off x="7317892" y="5025495"/>
            <a:ext cx="1348767" cy="3865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Текстово поле 123">
            <a:extLst>
              <a:ext uri="{FF2B5EF4-FFF2-40B4-BE49-F238E27FC236}">
                <a16:creationId xmlns:a16="http://schemas.microsoft.com/office/drawing/2014/main" id="{ADCF3AD5-6F08-8846-8CC8-6CE5FFB8C71B}"/>
              </a:ext>
            </a:extLst>
          </p:cNvPr>
          <p:cNvSpPr txBox="1"/>
          <p:nvPr/>
        </p:nvSpPr>
        <p:spPr>
          <a:xfrm>
            <a:off x="1071867" y="4507312"/>
            <a:ext cx="836768" cy="43088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800" b="1" dirty="0"/>
              <a:t>User</a:t>
            </a:r>
          </a:p>
        </p:txBody>
      </p:sp>
      <p:sp>
        <p:nvSpPr>
          <p:cNvPr id="52" name="Текстово поле 124">
            <a:extLst>
              <a:ext uri="{FF2B5EF4-FFF2-40B4-BE49-F238E27FC236}">
                <a16:creationId xmlns:a16="http://schemas.microsoft.com/office/drawing/2014/main" id="{EDBDECDE-92F7-3F45-A36C-5E3B3D50C4D3}"/>
              </a:ext>
            </a:extLst>
          </p:cNvPr>
          <p:cNvSpPr txBox="1"/>
          <p:nvPr/>
        </p:nvSpPr>
        <p:spPr>
          <a:xfrm>
            <a:off x="3362110" y="4493971"/>
            <a:ext cx="1126912" cy="938719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800" b="1" dirty="0"/>
              <a:t>User </a:t>
            </a:r>
          </a:p>
          <a:p>
            <a:pPr algn="ctr">
              <a:spcAft>
                <a:spcPts val="600"/>
              </a:spcAft>
            </a:pPr>
            <a:r>
              <a:rPr lang="en-US" sz="2800" b="1" dirty="0"/>
              <a:t>config</a:t>
            </a:r>
          </a:p>
        </p:txBody>
      </p:sp>
      <p:sp>
        <p:nvSpPr>
          <p:cNvPr id="53" name="Текстово поле 125">
            <a:extLst>
              <a:ext uri="{FF2B5EF4-FFF2-40B4-BE49-F238E27FC236}">
                <a16:creationId xmlns:a16="http://schemas.microsoft.com/office/drawing/2014/main" id="{EC945D31-467E-6449-8A05-7C8BC3FE36E3}"/>
              </a:ext>
            </a:extLst>
          </p:cNvPr>
          <p:cNvSpPr txBox="1"/>
          <p:nvPr/>
        </p:nvSpPr>
        <p:spPr>
          <a:xfrm>
            <a:off x="5354754" y="3268574"/>
            <a:ext cx="2112758" cy="43088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800" b="1" dirty="0"/>
              <a:t>Node 1 MOF</a:t>
            </a:r>
          </a:p>
        </p:txBody>
      </p:sp>
      <p:sp>
        <p:nvSpPr>
          <p:cNvPr id="54" name="Текстово поле 126">
            <a:extLst>
              <a:ext uri="{FF2B5EF4-FFF2-40B4-BE49-F238E27FC236}">
                <a16:creationId xmlns:a16="http://schemas.microsoft.com/office/drawing/2014/main" id="{9A6559E9-2D6F-D647-9545-F710487A6230}"/>
              </a:ext>
            </a:extLst>
          </p:cNvPr>
          <p:cNvSpPr txBox="1"/>
          <p:nvPr/>
        </p:nvSpPr>
        <p:spPr>
          <a:xfrm>
            <a:off x="5359562" y="6005887"/>
            <a:ext cx="2188100" cy="43088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800" b="1" dirty="0"/>
              <a:t>Node 2 MOF</a:t>
            </a:r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4FEFD57B-DD45-0C48-AB90-C86676F9A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442" y="827924"/>
            <a:ext cx="5484971" cy="762000"/>
          </a:xfrm>
        </p:spPr>
        <p:txBody>
          <a:bodyPr/>
          <a:lstStyle/>
          <a:p>
            <a:r>
              <a:rPr lang="en-US" dirty="0"/>
              <a:t>How DSC works</a:t>
            </a:r>
          </a:p>
        </p:txBody>
      </p:sp>
    </p:spTree>
    <p:extLst>
      <p:ext uri="{BB962C8B-B14F-4D97-AF65-F5344CB8AC3E}">
        <p14:creationId xmlns:p14="http://schemas.microsoft.com/office/powerpoint/2010/main" val="3676589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5ED3BF-C82C-EA4D-8D32-EE02CDF1C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907" y="800769"/>
            <a:ext cx="8663009" cy="525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1766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B0B33A-6385-3149-B1FF-F49676D8726E}"/>
              </a:ext>
            </a:extLst>
          </p:cNvPr>
          <p:cNvSpPr txBox="1"/>
          <p:nvPr/>
        </p:nvSpPr>
        <p:spPr>
          <a:xfrm>
            <a:off x="1376939" y="2721114"/>
            <a:ext cx="94349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DSC Resources for VMware</a:t>
            </a:r>
          </a:p>
        </p:txBody>
      </p:sp>
    </p:spTree>
    <p:extLst>
      <p:ext uri="{BB962C8B-B14F-4D97-AF65-F5344CB8AC3E}">
        <p14:creationId xmlns:p14="http://schemas.microsoft.com/office/powerpoint/2010/main" val="4272338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1B8C926-4939-F14B-A5C7-7E344251BD9C}"/>
              </a:ext>
            </a:extLst>
          </p:cNvPr>
          <p:cNvGrpSpPr/>
          <p:nvPr/>
        </p:nvGrpSpPr>
        <p:grpSpPr>
          <a:xfrm>
            <a:off x="-185081" y="2936277"/>
            <a:ext cx="7138968" cy="3223447"/>
            <a:chOff x="225429" y="2979884"/>
            <a:chExt cx="3964782" cy="1252838"/>
          </a:xfrm>
        </p:grpSpPr>
        <p:sp>
          <p:nvSpPr>
            <p:cNvPr id="3" name="Text Placeholder 5">
              <a:extLst>
                <a:ext uri="{FF2B5EF4-FFF2-40B4-BE49-F238E27FC236}">
                  <a16:creationId xmlns:a16="http://schemas.microsoft.com/office/drawing/2014/main" id="{453554DB-1EA9-4A4B-908D-8C6593EED7DA}"/>
                </a:ext>
              </a:extLst>
            </p:cNvPr>
            <p:cNvSpPr txBox="1">
              <a:spLocks/>
            </p:cNvSpPr>
            <p:nvPr/>
          </p:nvSpPr>
          <p:spPr>
            <a:xfrm>
              <a:off x="225429" y="2979884"/>
              <a:ext cx="1258632" cy="1243038"/>
            </a:xfrm>
            <a:prstGeom prst="rect">
              <a:avLst/>
            </a:prstGeom>
          </p:spPr>
          <p:txBody>
            <a:bodyPr vert="horz" lIns="162434" tIns="81217" rIns="162434" bIns="81217" rtlCol="0">
              <a:normAutofit/>
            </a:bodyPr>
            <a:lstStyle>
              <a:lvl1pPr marL="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5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1pPr>
              <a:lvl2pPr marL="3429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0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2pPr>
              <a:lvl3pPr marL="6858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9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3pPr>
              <a:lvl4pPr marL="10287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4pPr>
              <a:lvl5pPr marL="13716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5pPr>
              <a:lvl6pPr marL="17145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Writer</a:t>
              </a:r>
            </a:p>
            <a:p>
              <a:pPr marL="0" marR="0" lvl="0" indent="0" algn="r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GitHub</a:t>
              </a:r>
            </a:p>
            <a:p>
              <a:pPr marL="0" marR="0" lvl="0" indent="0" algn="r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Twitter</a:t>
              </a:r>
            </a:p>
            <a:p>
              <a:pPr marL="0" marR="0" lvl="0" indent="0" algn="r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MS MVP</a:t>
              </a:r>
            </a:p>
          </p:txBody>
        </p:sp>
        <p:sp>
          <p:nvSpPr>
            <p:cNvPr id="4" name="Text Placeholder 5">
              <a:extLst>
                <a:ext uri="{FF2B5EF4-FFF2-40B4-BE49-F238E27FC236}">
                  <a16:creationId xmlns:a16="http://schemas.microsoft.com/office/drawing/2014/main" id="{D106333D-A3BD-0B41-80B1-FD9FAB061DB4}"/>
                </a:ext>
              </a:extLst>
            </p:cNvPr>
            <p:cNvSpPr txBox="1">
              <a:spLocks/>
            </p:cNvSpPr>
            <p:nvPr/>
          </p:nvSpPr>
          <p:spPr>
            <a:xfrm>
              <a:off x="1366141" y="2982195"/>
              <a:ext cx="2824070" cy="1250527"/>
            </a:xfrm>
            <a:prstGeom prst="rect">
              <a:avLst/>
            </a:prstGeom>
          </p:spPr>
          <p:txBody>
            <a:bodyPr vert="horz" lIns="162434" tIns="81217" rIns="162434" bIns="81217" rtlCol="0">
              <a:normAutofit/>
            </a:bodyPr>
            <a:lstStyle>
              <a:lvl1pPr marL="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5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1pPr>
              <a:lvl2pPr marL="3429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0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2pPr>
              <a:lvl3pPr marL="6858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9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3pPr>
              <a:lvl4pPr marL="10287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4pPr>
              <a:lvl5pPr marL="13716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5pPr>
              <a:lvl6pPr marL="17145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@ </a:t>
              </a:r>
              <a:r>
                <a:rPr kumimoji="0" lang="en-US" sz="266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lucd.info</a:t>
              </a:r>
              <a:endParaRPr kumimoji="0" lang="en-US" sz="2664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Tahoma"/>
                <a:ea typeface="+mn-ea"/>
                <a:cs typeface="Tahoma"/>
              </a:endParaRPr>
            </a:p>
            <a:p>
              <a:pPr marL="0" marR="0" lvl="0" indent="0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@ </a:t>
              </a:r>
              <a:r>
                <a:rPr kumimoji="0" lang="en-US" sz="266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github.com</a:t>
              </a:r>
              <a:r>
                <a:rPr kumimoji="0" lang="en-US" sz="2664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/</a:t>
              </a:r>
              <a:r>
                <a:rPr kumimoji="0" lang="en-US" sz="266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lucdekens</a:t>
              </a:r>
              <a:endParaRPr kumimoji="0" lang="en-US" sz="2664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Tahoma"/>
                <a:ea typeface="+mn-ea"/>
                <a:cs typeface="Tahoma"/>
              </a:endParaRPr>
            </a:p>
            <a:p>
              <a:pPr marL="0" marR="0" lvl="0" indent="0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@lucd22</a:t>
              </a:r>
            </a:p>
            <a:p>
              <a:pPr marL="0" marR="0" lvl="0" indent="0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Cloud\Datacenter Management</a:t>
              </a:r>
            </a:p>
          </p:txBody>
        </p:sp>
      </p:grp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431CA28-3B28-C848-BAA8-EE3D30452F50}"/>
              </a:ext>
            </a:extLst>
          </p:cNvPr>
          <p:cNvSpPr txBox="1">
            <a:spLocks/>
          </p:cNvSpPr>
          <p:nvPr/>
        </p:nvSpPr>
        <p:spPr>
          <a:xfrm>
            <a:off x="424201" y="2029991"/>
            <a:ext cx="6016665" cy="634287"/>
          </a:xfrm>
          <a:prstGeom prst="rect">
            <a:avLst/>
          </a:prstGeom>
        </p:spPr>
        <p:txBody>
          <a:bodyPr vert="horz" lIns="162434" tIns="81217" rIns="162434" bIns="81217" rtlCol="0">
            <a:normAutofit/>
          </a:bodyPr>
          <a:lstStyle>
            <a:lvl1pPr marL="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150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1pPr>
            <a:lvl2pPr marL="3429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10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2pPr>
            <a:lvl3pPr marL="6858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90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3pPr>
            <a:lvl4pPr marL="10287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4pPr>
            <a:lvl5pPr marL="13716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5pPr>
            <a:lvl6pPr marL="17145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798" b="0" i="0" u="none" strike="noStrike" kern="1200" cap="none" spc="0" normalizeH="0" baseline="0" noProof="0" dirty="0">
                <a:ln>
                  <a:noFill/>
                </a:ln>
                <a:solidFill>
                  <a:srgbClr val="717074">
                    <a:lumMod val="75000"/>
                  </a:srgb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PowerCLI Mastermind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69A752-C359-E84C-B459-A9F77638E282}"/>
              </a:ext>
            </a:extLst>
          </p:cNvPr>
          <p:cNvSpPr txBox="1">
            <a:spLocks/>
          </p:cNvSpPr>
          <p:nvPr/>
        </p:nvSpPr>
        <p:spPr>
          <a:xfrm>
            <a:off x="425643" y="1369552"/>
            <a:ext cx="6016665" cy="862767"/>
          </a:xfrm>
          <a:prstGeom prst="rect">
            <a:avLst/>
          </a:prstGeom>
        </p:spPr>
        <p:txBody>
          <a:bodyPr vert="horz" lIns="162434" tIns="81217" rIns="162434" bIns="81217" rtlCol="0">
            <a:noAutofit/>
          </a:bodyPr>
          <a:lstStyle>
            <a:lvl1pPr marL="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150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1pPr>
            <a:lvl2pPr marL="3429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10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2pPr>
            <a:lvl3pPr marL="6858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90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3pPr>
            <a:lvl4pPr marL="10287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4pPr>
            <a:lvl5pPr marL="13716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5pPr>
            <a:lvl6pPr marL="17145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998" b="1" i="0" u="none" strike="noStrike" kern="1200" cap="none" spc="0" normalizeH="0" baseline="0" noProof="0" dirty="0">
                <a:ln>
                  <a:noFill/>
                </a:ln>
                <a:solidFill>
                  <a:srgbClr val="717074">
                    <a:lumMod val="75000"/>
                  </a:srgb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Luc Dekens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F461C5-AE11-F84C-B664-6E55DE061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511" y="1187565"/>
            <a:ext cx="4482869" cy="448286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232620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FE66FE9-A537-104E-8CDB-FEF5DF7EFD3C}"/>
              </a:ext>
            </a:extLst>
          </p:cNvPr>
          <p:cNvSpPr txBox="1">
            <a:spLocks/>
          </p:cNvSpPr>
          <p:nvPr/>
        </p:nvSpPr>
        <p:spPr>
          <a:xfrm>
            <a:off x="616505" y="1600201"/>
            <a:ext cx="10972800" cy="2562541"/>
          </a:xfrm>
          <a:prstGeom prst="rect">
            <a:avLst/>
          </a:prstGeom>
        </p:spPr>
        <p:txBody>
          <a:bodyPr/>
          <a:lstStyle>
            <a:lvl1pPr marL="228543" indent="-228543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5176" indent="-19045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810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6533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257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981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80705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5429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90152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Introduced December of 2018: </a:t>
            </a:r>
            <a:r>
              <a:rPr lang="en-US" sz="2400" dirty="0" err="1"/>
              <a:t>VMware.vSphereDSC</a:t>
            </a:r>
            <a:endParaRPr lang="en-US" sz="1050" dirty="0"/>
          </a:p>
          <a:p>
            <a:endParaRPr lang="en-US" sz="1400" dirty="0"/>
          </a:p>
          <a:p>
            <a:r>
              <a:rPr lang="en-US" sz="2400" dirty="0"/>
              <a:t>Allows declarative language-based management against vCenter and </a:t>
            </a:r>
            <a:r>
              <a:rPr lang="en-US" sz="2400" dirty="0" err="1"/>
              <a:t>ESXi</a:t>
            </a:r>
            <a:r>
              <a:rPr lang="en-US" sz="2400" dirty="0"/>
              <a:t> Hosts</a:t>
            </a:r>
            <a:endParaRPr lang="en-US" sz="1000" dirty="0"/>
          </a:p>
          <a:p>
            <a:endParaRPr lang="en-US" sz="1400" dirty="0"/>
          </a:p>
          <a:p>
            <a:r>
              <a:rPr lang="en-US" sz="2400" dirty="0"/>
              <a:t>Open Sourced: </a:t>
            </a:r>
            <a:r>
              <a:rPr lang="en-US" sz="2400" dirty="0">
                <a:hlinkClick r:id="rId3"/>
              </a:rPr>
              <a:t>https://github.com/vmware/dscr-for-vmware</a:t>
            </a:r>
            <a:r>
              <a:rPr lang="en-US" sz="2400" dirty="0"/>
              <a:t> </a:t>
            </a:r>
          </a:p>
          <a:p>
            <a:pPr lvl="1"/>
            <a:r>
              <a:rPr lang="en-US" sz="2000" dirty="0"/>
              <a:t>Contributions Welcome!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9B227B1C-8403-1B4D-9CCD-7EBC90516500}"/>
              </a:ext>
            </a:extLst>
          </p:cNvPr>
          <p:cNvSpPr txBox="1">
            <a:spLocks/>
          </p:cNvSpPr>
          <p:nvPr/>
        </p:nvSpPr>
        <p:spPr>
          <a:xfrm>
            <a:off x="616505" y="4428563"/>
            <a:ext cx="10972800" cy="1685365"/>
          </a:xfrm>
          <a:prstGeom prst="rect">
            <a:avLst/>
          </a:prstGeom>
        </p:spPr>
        <p:txBody>
          <a:bodyPr vert="horz" lIns="0" tIns="0" rIns="0" bIns="0" numCol="2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Dependencies: 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PowerShell 5.1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PowerCLI 10.1.1 or newer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Requirements: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Able to run PowerShell as Administrator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PowerCLI and vSphere DSC installed for all users’ access</a:t>
            </a:r>
          </a:p>
          <a:p>
            <a:pPr lvl="1"/>
            <a:endParaRPr lang="en-US" sz="2000" dirty="0">
              <a:solidFill>
                <a:schemeClr val="tx1"/>
              </a:solidFill>
            </a:endParaRPr>
          </a:p>
          <a:p>
            <a:pPr lvl="1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D0696C6-CCF0-864F-BBAC-BABB7EC0A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67" y="572380"/>
            <a:ext cx="11336538" cy="762000"/>
          </a:xfrm>
        </p:spPr>
        <p:txBody>
          <a:bodyPr/>
          <a:lstStyle/>
          <a:p>
            <a:pPr algn="l"/>
            <a:r>
              <a:rPr lang="en-US" dirty="0"/>
              <a:t>DSC Resources for VMware</a:t>
            </a:r>
          </a:p>
        </p:txBody>
      </p:sp>
    </p:spTree>
    <p:extLst>
      <p:ext uri="{BB962C8B-B14F-4D97-AF65-F5344CB8AC3E}">
        <p14:creationId xmlns:p14="http://schemas.microsoft.com/office/powerpoint/2010/main" val="21088708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48">
            <a:extLst>
              <a:ext uri="{FF2B5EF4-FFF2-40B4-BE49-F238E27FC236}">
                <a16:creationId xmlns:a16="http://schemas.microsoft.com/office/drawing/2014/main" id="{7911B54F-6A56-BA44-A0AD-589AC7AAC609}"/>
              </a:ext>
            </a:extLst>
          </p:cNvPr>
          <p:cNvSpPr/>
          <p:nvPr/>
        </p:nvSpPr>
        <p:spPr>
          <a:xfrm>
            <a:off x="1086871" y="2607406"/>
            <a:ext cx="1828959" cy="1828959"/>
          </a:xfrm>
          <a:prstGeom prst="ellipse">
            <a:avLst/>
          </a:prstGeom>
          <a:solidFill>
            <a:schemeClr val="accent1"/>
          </a:solidFill>
          <a:ln w="762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tropolis"/>
                <a:ea typeface="+mn-ea"/>
                <a:cs typeface="+mn-cs"/>
              </a:rPr>
              <a:t> </a:t>
            </a:r>
          </a:p>
        </p:txBody>
      </p:sp>
      <p:grpSp>
        <p:nvGrpSpPr>
          <p:cNvPr id="3" name="Group 163">
            <a:extLst>
              <a:ext uri="{FF2B5EF4-FFF2-40B4-BE49-F238E27FC236}">
                <a16:creationId xmlns:a16="http://schemas.microsoft.com/office/drawing/2014/main" id="{78175E1D-D2F5-D944-AEF5-4616B8C5EE60}"/>
              </a:ext>
            </a:extLst>
          </p:cNvPr>
          <p:cNvGrpSpPr/>
          <p:nvPr/>
        </p:nvGrpSpPr>
        <p:grpSpPr>
          <a:xfrm>
            <a:off x="1524350" y="3033263"/>
            <a:ext cx="991676" cy="1059265"/>
            <a:chOff x="1293813" y="4265613"/>
            <a:chExt cx="1420813" cy="1517650"/>
          </a:xfrm>
          <a:solidFill>
            <a:sysClr val="window" lastClr="FFFFFF"/>
          </a:solidFill>
        </p:grpSpPr>
        <p:sp>
          <p:nvSpPr>
            <p:cNvPr id="4" name="Freeform 16">
              <a:extLst>
                <a:ext uri="{FF2B5EF4-FFF2-40B4-BE49-F238E27FC236}">
                  <a16:creationId xmlns:a16="http://schemas.microsoft.com/office/drawing/2014/main" id="{7D7180E0-F41A-0D47-922E-FD852AB4F8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1238" y="5332413"/>
              <a:ext cx="433388" cy="430213"/>
            </a:xfrm>
            <a:custGeom>
              <a:avLst/>
              <a:gdLst>
                <a:gd name="T0" fmla="*/ 384 w 399"/>
                <a:gd name="T1" fmla="*/ 161 h 399"/>
                <a:gd name="T2" fmla="*/ 355 w 399"/>
                <a:gd name="T3" fmla="*/ 157 h 399"/>
                <a:gd name="T4" fmla="*/ 341 w 399"/>
                <a:gd name="T5" fmla="*/ 123 h 399"/>
                <a:gd name="T6" fmla="*/ 366 w 399"/>
                <a:gd name="T7" fmla="*/ 86 h 399"/>
                <a:gd name="T8" fmla="*/ 314 w 399"/>
                <a:gd name="T9" fmla="*/ 34 h 399"/>
                <a:gd name="T10" fmla="*/ 280 w 399"/>
                <a:gd name="T11" fmla="*/ 58 h 399"/>
                <a:gd name="T12" fmla="*/ 245 w 399"/>
                <a:gd name="T13" fmla="*/ 46 h 399"/>
                <a:gd name="T14" fmla="*/ 241 w 399"/>
                <a:gd name="T15" fmla="*/ 29 h 399"/>
                <a:gd name="T16" fmla="*/ 236 w 399"/>
                <a:gd name="T17" fmla="*/ 0 h 399"/>
                <a:gd name="T18" fmla="*/ 163 w 399"/>
                <a:gd name="T19" fmla="*/ 0 h 399"/>
                <a:gd name="T20" fmla="*/ 156 w 399"/>
                <a:gd name="T21" fmla="*/ 44 h 399"/>
                <a:gd name="T22" fmla="*/ 123 w 399"/>
                <a:gd name="T23" fmla="*/ 58 h 399"/>
                <a:gd name="T24" fmla="*/ 121 w 399"/>
                <a:gd name="T25" fmla="*/ 58 h 399"/>
                <a:gd name="T26" fmla="*/ 84 w 399"/>
                <a:gd name="T27" fmla="*/ 33 h 399"/>
                <a:gd name="T28" fmla="*/ 32 w 399"/>
                <a:gd name="T29" fmla="*/ 85 h 399"/>
                <a:gd name="T30" fmla="*/ 59 w 399"/>
                <a:gd name="T31" fmla="*/ 122 h 399"/>
                <a:gd name="T32" fmla="*/ 45 w 399"/>
                <a:gd name="T33" fmla="*/ 155 h 399"/>
                <a:gd name="T34" fmla="*/ 26 w 399"/>
                <a:gd name="T35" fmla="*/ 159 h 399"/>
                <a:gd name="T36" fmla="*/ 0 w 399"/>
                <a:gd name="T37" fmla="*/ 164 h 399"/>
                <a:gd name="T38" fmla="*/ 1 w 399"/>
                <a:gd name="T39" fmla="*/ 237 h 399"/>
                <a:gd name="T40" fmla="*/ 43 w 399"/>
                <a:gd name="T41" fmla="*/ 243 h 399"/>
                <a:gd name="T42" fmla="*/ 45 w 399"/>
                <a:gd name="T43" fmla="*/ 248 h 399"/>
                <a:gd name="T44" fmla="*/ 58 w 399"/>
                <a:gd name="T45" fmla="*/ 278 h 399"/>
                <a:gd name="T46" fmla="*/ 32 w 399"/>
                <a:gd name="T47" fmla="*/ 315 h 399"/>
                <a:gd name="T48" fmla="*/ 84 w 399"/>
                <a:gd name="T49" fmla="*/ 366 h 399"/>
                <a:gd name="T50" fmla="*/ 122 w 399"/>
                <a:gd name="T51" fmla="*/ 341 h 399"/>
                <a:gd name="T52" fmla="*/ 154 w 399"/>
                <a:gd name="T53" fmla="*/ 354 h 399"/>
                <a:gd name="T54" fmla="*/ 157 w 399"/>
                <a:gd name="T55" fmla="*/ 370 h 399"/>
                <a:gd name="T56" fmla="*/ 181 w 399"/>
                <a:gd name="T57" fmla="*/ 399 h 399"/>
                <a:gd name="T58" fmla="*/ 236 w 399"/>
                <a:gd name="T59" fmla="*/ 398 h 399"/>
                <a:gd name="T60" fmla="*/ 243 w 399"/>
                <a:gd name="T61" fmla="*/ 356 h 399"/>
                <a:gd name="T62" fmla="*/ 255 w 399"/>
                <a:gd name="T63" fmla="*/ 351 h 399"/>
                <a:gd name="T64" fmla="*/ 279 w 399"/>
                <a:gd name="T65" fmla="*/ 341 h 399"/>
                <a:gd name="T66" fmla="*/ 315 w 399"/>
                <a:gd name="T67" fmla="*/ 367 h 399"/>
                <a:gd name="T68" fmla="*/ 366 w 399"/>
                <a:gd name="T69" fmla="*/ 315 h 399"/>
                <a:gd name="T70" fmla="*/ 341 w 399"/>
                <a:gd name="T71" fmla="*/ 277 h 399"/>
                <a:gd name="T72" fmla="*/ 355 w 399"/>
                <a:gd name="T73" fmla="*/ 244 h 399"/>
                <a:gd name="T74" fmla="*/ 393 w 399"/>
                <a:gd name="T75" fmla="*/ 238 h 399"/>
                <a:gd name="T76" fmla="*/ 399 w 399"/>
                <a:gd name="T77" fmla="*/ 164 h 399"/>
                <a:gd name="T78" fmla="*/ 200 w 399"/>
                <a:gd name="T79" fmla="*/ 274 h 399"/>
                <a:gd name="T80" fmla="*/ 125 w 399"/>
                <a:gd name="T81" fmla="*/ 199 h 399"/>
                <a:gd name="T82" fmla="*/ 200 w 399"/>
                <a:gd name="T83" fmla="*/ 125 h 399"/>
                <a:gd name="T84" fmla="*/ 200 w 399"/>
                <a:gd name="T85" fmla="*/ 274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99" h="399">
                  <a:moveTo>
                    <a:pt x="399" y="163"/>
                  </a:moveTo>
                  <a:cubicBezTo>
                    <a:pt x="384" y="161"/>
                    <a:pt x="384" y="161"/>
                    <a:pt x="384" y="161"/>
                  </a:cubicBezTo>
                  <a:cubicBezTo>
                    <a:pt x="368" y="159"/>
                    <a:pt x="368" y="159"/>
                    <a:pt x="368" y="159"/>
                  </a:cubicBezTo>
                  <a:cubicBezTo>
                    <a:pt x="355" y="157"/>
                    <a:pt x="355" y="157"/>
                    <a:pt x="355" y="157"/>
                  </a:cubicBezTo>
                  <a:cubicBezTo>
                    <a:pt x="354" y="156"/>
                    <a:pt x="354" y="156"/>
                    <a:pt x="354" y="156"/>
                  </a:cubicBezTo>
                  <a:cubicBezTo>
                    <a:pt x="341" y="123"/>
                    <a:pt x="341" y="123"/>
                    <a:pt x="341" y="123"/>
                  </a:cubicBezTo>
                  <a:cubicBezTo>
                    <a:pt x="341" y="121"/>
                    <a:pt x="341" y="121"/>
                    <a:pt x="341" y="121"/>
                  </a:cubicBezTo>
                  <a:cubicBezTo>
                    <a:pt x="366" y="86"/>
                    <a:pt x="366" y="86"/>
                    <a:pt x="366" y="86"/>
                  </a:cubicBezTo>
                  <a:cubicBezTo>
                    <a:pt x="367" y="85"/>
                    <a:pt x="367" y="85"/>
                    <a:pt x="367" y="85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45" y="46"/>
                    <a:pt x="245" y="46"/>
                    <a:pt x="245" y="46"/>
                  </a:cubicBezTo>
                  <a:cubicBezTo>
                    <a:pt x="243" y="44"/>
                    <a:pt x="243" y="44"/>
                    <a:pt x="243" y="44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37" y="8"/>
                    <a:pt x="237" y="8"/>
                    <a:pt x="237" y="8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61" y="11"/>
                    <a:pt x="161" y="11"/>
                    <a:pt x="161" y="11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23" y="58"/>
                    <a:pt x="123" y="58"/>
                    <a:pt x="123" y="58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4" y="33"/>
                    <a:pt x="84" y="33"/>
                    <a:pt x="84" y="33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43" y="100"/>
                    <a:pt x="43" y="100"/>
                    <a:pt x="43" y="100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45" y="155"/>
                    <a:pt x="45" y="155"/>
                    <a:pt x="45" y="155"/>
                  </a:cubicBezTo>
                  <a:cubicBezTo>
                    <a:pt x="44" y="156"/>
                    <a:pt x="44" y="156"/>
                    <a:pt x="44" y="156"/>
                  </a:cubicBezTo>
                  <a:cubicBezTo>
                    <a:pt x="26" y="159"/>
                    <a:pt x="26" y="159"/>
                    <a:pt x="26" y="159"/>
                  </a:cubicBezTo>
                  <a:cubicBezTo>
                    <a:pt x="8" y="162"/>
                    <a:pt x="8" y="162"/>
                    <a:pt x="8" y="162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" y="237"/>
                    <a:pt x="1" y="237"/>
                    <a:pt x="1" y="237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43" y="243"/>
                    <a:pt x="43" y="243"/>
                    <a:pt x="43" y="243"/>
                  </a:cubicBezTo>
                  <a:cubicBezTo>
                    <a:pt x="44" y="244"/>
                    <a:pt x="44" y="244"/>
                    <a:pt x="44" y="244"/>
                  </a:cubicBezTo>
                  <a:cubicBezTo>
                    <a:pt x="45" y="248"/>
                    <a:pt x="45" y="248"/>
                    <a:pt x="45" y="248"/>
                  </a:cubicBezTo>
                  <a:cubicBezTo>
                    <a:pt x="58" y="277"/>
                    <a:pt x="58" y="277"/>
                    <a:pt x="58" y="277"/>
                  </a:cubicBezTo>
                  <a:cubicBezTo>
                    <a:pt x="58" y="278"/>
                    <a:pt x="58" y="278"/>
                    <a:pt x="58" y="278"/>
                  </a:cubicBezTo>
                  <a:cubicBezTo>
                    <a:pt x="34" y="311"/>
                    <a:pt x="34" y="311"/>
                    <a:pt x="34" y="311"/>
                  </a:cubicBezTo>
                  <a:cubicBezTo>
                    <a:pt x="32" y="315"/>
                    <a:pt x="32" y="315"/>
                    <a:pt x="32" y="315"/>
                  </a:cubicBezTo>
                  <a:cubicBezTo>
                    <a:pt x="83" y="367"/>
                    <a:pt x="83" y="367"/>
                    <a:pt x="83" y="367"/>
                  </a:cubicBezTo>
                  <a:cubicBezTo>
                    <a:pt x="84" y="366"/>
                    <a:pt x="84" y="366"/>
                    <a:pt x="84" y="366"/>
                  </a:cubicBezTo>
                  <a:cubicBezTo>
                    <a:pt x="119" y="341"/>
                    <a:pt x="119" y="341"/>
                    <a:pt x="119" y="341"/>
                  </a:cubicBezTo>
                  <a:cubicBezTo>
                    <a:pt x="122" y="341"/>
                    <a:pt x="122" y="341"/>
                    <a:pt x="122" y="341"/>
                  </a:cubicBezTo>
                  <a:cubicBezTo>
                    <a:pt x="123" y="341"/>
                    <a:pt x="123" y="341"/>
                    <a:pt x="123" y="341"/>
                  </a:cubicBezTo>
                  <a:cubicBezTo>
                    <a:pt x="154" y="354"/>
                    <a:pt x="154" y="354"/>
                    <a:pt x="154" y="354"/>
                  </a:cubicBezTo>
                  <a:cubicBezTo>
                    <a:pt x="155" y="355"/>
                    <a:pt x="155" y="355"/>
                    <a:pt x="155" y="355"/>
                  </a:cubicBezTo>
                  <a:cubicBezTo>
                    <a:pt x="157" y="370"/>
                    <a:pt x="157" y="370"/>
                    <a:pt x="157" y="370"/>
                  </a:cubicBezTo>
                  <a:cubicBezTo>
                    <a:pt x="162" y="399"/>
                    <a:pt x="162" y="399"/>
                    <a:pt x="162" y="399"/>
                  </a:cubicBezTo>
                  <a:cubicBezTo>
                    <a:pt x="181" y="399"/>
                    <a:pt x="181" y="399"/>
                    <a:pt x="181" y="399"/>
                  </a:cubicBezTo>
                  <a:cubicBezTo>
                    <a:pt x="236" y="399"/>
                    <a:pt x="236" y="399"/>
                    <a:pt x="236" y="399"/>
                  </a:cubicBezTo>
                  <a:cubicBezTo>
                    <a:pt x="236" y="398"/>
                    <a:pt x="236" y="398"/>
                    <a:pt x="236" y="398"/>
                  </a:cubicBezTo>
                  <a:cubicBezTo>
                    <a:pt x="238" y="381"/>
                    <a:pt x="238" y="381"/>
                    <a:pt x="238" y="381"/>
                  </a:cubicBezTo>
                  <a:cubicBezTo>
                    <a:pt x="243" y="356"/>
                    <a:pt x="243" y="356"/>
                    <a:pt x="243" y="356"/>
                  </a:cubicBezTo>
                  <a:cubicBezTo>
                    <a:pt x="244" y="355"/>
                    <a:pt x="244" y="355"/>
                    <a:pt x="244" y="355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77" y="341"/>
                    <a:pt x="277" y="341"/>
                    <a:pt x="277" y="341"/>
                  </a:cubicBezTo>
                  <a:cubicBezTo>
                    <a:pt x="279" y="341"/>
                    <a:pt x="279" y="341"/>
                    <a:pt x="279" y="341"/>
                  </a:cubicBezTo>
                  <a:cubicBezTo>
                    <a:pt x="308" y="363"/>
                    <a:pt x="308" y="363"/>
                    <a:pt x="308" y="363"/>
                  </a:cubicBezTo>
                  <a:cubicBezTo>
                    <a:pt x="315" y="367"/>
                    <a:pt x="315" y="367"/>
                    <a:pt x="315" y="367"/>
                  </a:cubicBezTo>
                  <a:cubicBezTo>
                    <a:pt x="367" y="316"/>
                    <a:pt x="367" y="316"/>
                    <a:pt x="367" y="316"/>
                  </a:cubicBezTo>
                  <a:cubicBezTo>
                    <a:pt x="366" y="315"/>
                    <a:pt x="366" y="315"/>
                    <a:pt x="366" y="315"/>
                  </a:cubicBezTo>
                  <a:cubicBezTo>
                    <a:pt x="341" y="279"/>
                    <a:pt x="341" y="279"/>
                    <a:pt x="341" y="279"/>
                  </a:cubicBezTo>
                  <a:cubicBezTo>
                    <a:pt x="341" y="277"/>
                    <a:pt x="341" y="277"/>
                    <a:pt x="341" y="277"/>
                  </a:cubicBezTo>
                  <a:cubicBezTo>
                    <a:pt x="354" y="245"/>
                    <a:pt x="354" y="245"/>
                    <a:pt x="354" y="245"/>
                  </a:cubicBezTo>
                  <a:cubicBezTo>
                    <a:pt x="355" y="244"/>
                    <a:pt x="355" y="244"/>
                    <a:pt x="355" y="244"/>
                  </a:cubicBezTo>
                  <a:cubicBezTo>
                    <a:pt x="372" y="241"/>
                    <a:pt x="372" y="241"/>
                    <a:pt x="372" y="241"/>
                  </a:cubicBezTo>
                  <a:cubicBezTo>
                    <a:pt x="393" y="238"/>
                    <a:pt x="393" y="238"/>
                    <a:pt x="393" y="238"/>
                  </a:cubicBezTo>
                  <a:cubicBezTo>
                    <a:pt x="399" y="237"/>
                    <a:pt x="399" y="237"/>
                    <a:pt x="399" y="237"/>
                  </a:cubicBezTo>
                  <a:cubicBezTo>
                    <a:pt x="399" y="164"/>
                    <a:pt x="399" y="164"/>
                    <a:pt x="399" y="164"/>
                  </a:cubicBezTo>
                  <a:lnTo>
                    <a:pt x="399" y="163"/>
                  </a:lnTo>
                  <a:close/>
                  <a:moveTo>
                    <a:pt x="200" y="274"/>
                  </a:moveTo>
                  <a:cubicBezTo>
                    <a:pt x="193" y="274"/>
                    <a:pt x="187" y="273"/>
                    <a:pt x="181" y="271"/>
                  </a:cubicBezTo>
                  <a:cubicBezTo>
                    <a:pt x="149" y="263"/>
                    <a:pt x="125" y="234"/>
                    <a:pt x="125" y="199"/>
                  </a:cubicBezTo>
                  <a:cubicBezTo>
                    <a:pt x="125" y="165"/>
                    <a:pt x="149" y="136"/>
                    <a:pt x="181" y="128"/>
                  </a:cubicBezTo>
                  <a:cubicBezTo>
                    <a:pt x="187" y="126"/>
                    <a:pt x="193" y="125"/>
                    <a:pt x="200" y="125"/>
                  </a:cubicBezTo>
                  <a:cubicBezTo>
                    <a:pt x="241" y="125"/>
                    <a:pt x="274" y="159"/>
                    <a:pt x="274" y="199"/>
                  </a:cubicBezTo>
                  <a:cubicBezTo>
                    <a:pt x="274" y="240"/>
                    <a:pt x="241" y="274"/>
                    <a:pt x="200" y="2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17">
              <a:extLst>
                <a:ext uri="{FF2B5EF4-FFF2-40B4-BE49-F238E27FC236}">
                  <a16:creationId xmlns:a16="http://schemas.microsoft.com/office/drawing/2014/main" id="{EE4EB28C-4C55-8646-AE80-F3D8076707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307013"/>
              <a:ext cx="738188" cy="68263"/>
            </a:xfrm>
            <a:custGeom>
              <a:avLst/>
              <a:gdLst>
                <a:gd name="T0" fmla="*/ 681 w 681"/>
                <a:gd name="T1" fmla="*/ 0 h 63"/>
                <a:gd name="T2" fmla="*/ 620 w 681"/>
                <a:gd name="T3" fmla="*/ 63 h 63"/>
                <a:gd name="T4" fmla="*/ 0 w 681"/>
                <a:gd name="T5" fmla="*/ 63 h 63"/>
                <a:gd name="T6" fmla="*/ 0 w 681"/>
                <a:gd name="T7" fmla="*/ 0 h 63"/>
                <a:gd name="T8" fmla="*/ 681 w 681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1" h="63">
                  <a:moveTo>
                    <a:pt x="681" y="0"/>
                  </a:moveTo>
                  <a:cubicBezTo>
                    <a:pt x="657" y="18"/>
                    <a:pt x="637" y="39"/>
                    <a:pt x="620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6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18">
              <a:extLst>
                <a:ext uri="{FF2B5EF4-FFF2-40B4-BE49-F238E27FC236}">
                  <a16:creationId xmlns:a16="http://schemas.microsoft.com/office/drawing/2014/main" id="{33D8B857-54CB-B84C-B522-DCC6E8DF3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464175"/>
              <a:ext cx="630238" cy="68263"/>
            </a:xfrm>
            <a:custGeom>
              <a:avLst/>
              <a:gdLst>
                <a:gd name="T0" fmla="*/ 582 w 582"/>
                <a:gd name="T1" fmla="*/ 0 h 63"/>
                <a:gd name="T2" fmla="*/ 572 w 582"/>
                <a:gd name="T3" fmla="*/ 63 h 63"/>
                <a:gd name="T4" fmla="*/ 0 w 582"/>
                <a:gd name="T5" fmla="*/ 63 h 63"/>
                <a:gd name="T6" fmla="*/ 0 w 582"/>
                <a:gd name="T7" fmla="*/ 0 h 63"/>
                <a:gd name="T8" fmla="*/ 582 w 582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2" h="63">
                  <a:moveTo>
                    <a:pt x="582" y="0"/>
                  </a:moveTo>
                  <a:cubicBezTo>
                    <a:pt x="576" y="20"/>
                    <a:pt x="573" y="41"/>
                    <a:pt x="572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8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19">
              <a:extLst>
                <a:ext uri="{FF2B5EF4-FFF2-40B4-BE49-F238E27FC236}">
                  <a16:creationId xmlns:a16="http://schemas.microsoft.com/office/drawing/2014/main" id="{FB8E8F9F-43BA-E942-89D3-60229C3E0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5149850"/>
              <a:ext cx="779463" cy="61913"/>
            </a:xfrm>
            <a:custGeom>
              <a:avLst/>
              <a:gdLst>
                <a:gd name="T0" fmla="*/ 0 w 491"/>
                <a:gd name="T1" fmla="*/ 0 h 39"/>
                <a:gd name="T2" fmla="*/ 491 w 491"/>
                <a:gd name="T3" fmla="*/ 0 h 39"/>
                <a:gd name="T4" fmla="*/ 491 w 491"/>
                <a:gd name="T5" fmla="*/ 39 h 39"/>
                <a:gd name="T6" fmla="*/ 0 w 491"/>
                <a:gd name="T7" fmla="*/ 39 h 39"/>
                <a:gd name="T8" fmla="*/ 0 w 491"/>
                <a:gd name="T9" fmla="*/ 0 h 39"/>
                <a:gd name="T10" fmla="*/ 0 w 491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9">
                  <a:moveTo>
                    <a:pt x="0" y="0"/>
                  </a:moveTo>
                  <a:lnTo>
                    <a:pt x="491" y="0"/>
                  </a:lnTo>
                  <a:lnTo>
                    <a:pt x="491" y="39"/>
                  </a:lnTo>
                  <a:lnTo>
                    <a:pt x="0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8" name="Freeform 20">
              <a:extLst>
                <a:ext uri="{FF2B5EF4-FFF2-40B4-BE49-F238E27FC236}">
                  <a16:creationId xmlns:a16="http://schemas.microsoft.com/office/drawing/2014/main" id="{2999C724-E27E-8B42-9138-6B258A83A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994275"/>
              <a:ext cx="779463" cy="61913"/>
            </a:xfrm>
            <a:custGeom>
              <a:avLst/>
              <a:gdLst>
                <a:gd name="T0" fmla="*/ 0 w 491"/>
                <a:gd name="T1" fmla="*/ 0 h 39"/>
                <a:gd name="T2" fmla="*/ 491 w 491"/>
                <a:gd name="T3" fmla="*/ 0 h 39"/>
                <a:gd name="T4" fmla="*/ 491 w 491"/>
                <a:gd name="T5" fmla="*/ 39 h 39"/>
                <a:gd name="T6" fmla="*/ 0 w 491"/>
                <a:gd name="T7" fmla="*/ 39 h 39"/>
                <a:gd name="T8" fmla="*/ 0 w 491"/>
                <a:gd name="T9" fmla="*/ 0 h 39"/>
                <a:gd name="T10" fmla="*/ 0 w 491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9">
                  <a:moveTo>
                    <a:pt x="0" y="0"/>
                  </a:moveTo>
                  <a:lnTo>
                    <a:pt x="491" y="0"/>
                  </a:lnTo>
                  <a:lnTo>
                    <a:pt x="491" y="39"/>
                  </a:lnTo>
                  <a:lnTo>
                    <a:pt x="0" y="3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9" name="Freeform 21">
              <a:extLst>
                <a:ext uri="{FF2B5EF4-FFF2-40B4-BE49-F238E27FC236}">
                  <a16:creationId xmlns:a16="http://schemas.microsoft.com/office/drawing/2014/main" id="{5BBF559F-43AC-6B4A-A658-6CDF9F50C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830763"/>
              <a:ext cx="779463" cy="68263"/>
            </a:xfrm>
            <a:custGeom>
              <a:avLst/>
              <a:gdLst>
                <a:gd name="T0" fmla="*/ 0 w 491"/>
                <a:gd name="T1" fmla="*/ 0 h 43"/>
                <a:gd name="T2" fmla="*/ 491 w 491"/>
                <a:gd name="T3" fmla="*/ 0 h 43"/>
                <a:gd name="T4" fmla="*/ 491 w 491"/>
                <a:gd name="T5" fmla="*/ 43 h 43"/>
                <a:gd name="T6" fmla="*/ 0 w 491"/>
                <a:gd name="T7" fmla="*/ 43 h 43"/>
                <a:gd name="T8" fmla="*/ 0 w 491"/>
                <a:gd name="T9" fmla="*/ 0 h 43"/>
                <a:gd name="T10" fmla="*/ 0 w 491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43">
                  <a:moveTo>
                    <a:pt x="0" y="0"/>
                  </a:moveTo>
                  <a:lnTo>
                    <a:pt x="491" y="0"/>
                  </a:lnTo>
                  <a:lnTo>
                    <a:pt x="491" y="43"/>
                  </a:lnTo>
                  <a:lnTo>
                    <a:pt x="0" y="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F9A596BA-CFFA-BF44-BA9F-26E0BFC89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00" y="4675188"/>
              <a:ext cx="779463" cy="60325"/>
            </a:xfrm>
            <a:custGeom>
              <a:avLst/>
              <a:gdLst>
                <a:gd name="T0" fmla="*/ 0 w 491"/>
                <a:gd name="T1" fmla="*/ 0 h 38"/>
                <a:gd name="T2" fmla="*/ 491 w 491"/>
                <a:gd name="T3" fmla="*/ 0 h 38"/>
                <a:gd name="T4" fmla="*/ 491 w 491"/>
                <a:gd name="T5" fmla="*/ 38 h 38"/>
                <a:gd name="T6" fmla="*/ 0 w 491"/>
                <a:gd name="T7" fmla="*/ 38 h 38"/>
                <a:gd name="T8" fmla="*/ 0 w 491"/>
                <a:gd name="T9" fmla="*/ 0 h 38"/>
                <a:gd name="T10" fmla="*/ 0 w 491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1" h="38">
                  <a:moveTo>
                    <a:pt x="0" y="0"/>
                  </a:moveTo>
                  <a:lnTo>
                    <a:pt x="491" y="0"/>
                  </a:lnTo>
                  <a:lnTo>
                    <a:pt x="491" y="38"/>
                  </a:lnTo>
                  <a:lnTo>
                    <a:pt x="0" y="3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C3B784EB-7A8D-284E-B45B-D5344366F1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3813" y="4265613"/>
              <a:ext cx="1246188" cy="1517650"/>
            </a:xfrm>
            <a:custGeom>
              <a:avLst/>
              <a:gdLst>
                <a:gd name="T0" fmla="*/ 1146 w 1151"/>
                <a:gd name="T1" fmla="*/ 74 h 1406"/>
                <a:gd name="T2" fmla="*/ 1134 w 1151"/>
                <a:gd name="T3" fmla="*/ 48 h 1406"/>
                <a:gd name="T4" fmla="*/ 1117 w 1151"/>
                <a:gd name="T5" fmla="*/ 28 h 1406"/>
                <a:gd name="T6" fmla="*/ 1087 w 1151"/>
                <a:gd name="T7" fmla="*/ 9 h 1406"/>
                <a:gd name="T8" fmla="*/ 1048 w 1151"/>
                <a:gd name="T9" fmla="*/ 1 h 1406"/>
                <a:gd name="T10" fmla="*/ 29 w 1151"/>
                <a:gd name="T11" fmla="*/ 0 h 1406"/>
                <a:gd name="T12" fmla="*/ 13 w 1151"/>
                <a:gd name="T13" fmla="*/ 5 h 1406"/>
                <a:gd name="T14" fmla="*/ 2 w 1151"/>
                <a:gd name="T15" fmla="*/ 19 h 1406"/>
                <a:gd name="T16" fmla="*/ 0 w 1151"/>
                <a:gd name="T17" fmla="*/ 119 h 1406"/>
                <a:gd name="T18" fmla="*/ 5 w 1151"/>
                <a:gd name="T19" fmla="*/ 153 h 1406"/>
                <a:gd name="T20" fmla="*/ 19 w 1151"/>
                <a:gd name="T21" fmla="*/ 182 h 1406"/>
                <a:gd name="T22" fmla="*/ 39 w 1151"/>
                <a:gd name="T23" fmla="*/ 207 h 1406"/>
                <a:gd name="T24" fmla="*/ 66 w 1151"/>
                <a:gd name="T25" fmla="*/ 225 h 1406"/>
                <a:gd name="T26" fmla="*/ 97 w 1151"/>
                <a:gd name="T27" fmla="*/ 235 h 1406"/>
                <a:gd name="T28" fmla="*/ 109 w 1151"/>
                <a:gd name="T29" fmla="*/ 1311 h 1406"/>
                <a:gd name="T30" fmla="*/ 117 w 1151"/>
                <a:gd name="T31" fmla="*/ 1347 h 1406"/>
                <a:gd name="T32" fmla="*/ 128 w 1151"/>
                <a:gd name="T33" fmla="*/ 1366 h 1406"/>
                <a:gd name="T34" fmla="*/ 150 w 1151"/>
                <a:gd name="T35" fmla="*/ 1386 h 1406"/>
                <a:gd name="T36" fmla="*/ 182 w 1151"/>
                <a:gd name="T37" fmla="*/ 1401 h 1406"/>
                <a:gd name="T38" fmla="*/ 964 w 1151"/>
                <a:gd name="T39" fmla="*/ 1406 h 1406"/>
                <a:gd name="T40" fmla="*/ 214 w 1151"/>
                <a:gd name="T41" fmla="*/ 1347 h 1406"/>
                <a:gd name="T42" fmla="*/ 195 w 1151"/>
                <a:gd name="T43" fmla="*/ 1344 h 1406"/>
                <a:gd name="T44" fmla="*/ 180 w 1151"/>
                <a:gd name="T45" fmla="*/ 1337 h 1406"/>
                <a:gd name="T46" fmla="*/ 170 w 1151"/>
                <a:gd name="T47" fmla="*/ 1321 h 1406"/>
                <a:gd name="T48" fmla="*/ 166 w 1151"/>
                <a:gd name="T49" fmla="*/ 236 h 1406"/>
                <a:gd name="T50" fmla="*/ 1024 w 1151"/>
                <a:gd name="T51" fmla="*/ 235 h 1406"/>
                <a:gd name="T52" fmla="*/ 1036 w 1151"/>
                <a:gd name="T53" fmla="*/ 225 h 1406"/>
                <a:gd name="T54" fmla="*/ 1042 w 1151"/>
                <a:gd name="T55" fmla="*/ 209 h 1406"/>
                <a:gd name="T56" fmla="*/ 1038 w 1151"/>
                <a:gd name="T57" fmla="*/ 192 h 1406"/>
                <a:gd name="T58" fmla="*/ 1027 w 1151"/>
                <a:gd name="T59" fmla="*/ 182 h 1406"/>
                <a:gd name="T60" fmla="*/ 1011 w 1151"/>
                <a:gd name="T61" fmla="*/ 177 h 1406"/>
                <a:gd name="T62" fmla="*/ 987 w 1151"/>
                <a:gd name="T63" fmla="*/ 167 h 1406"/>
                <a:gd name="T64" fmla="*/ 975 w 1151"/>
                <a:gd name="T65" fmla="*/ 154 h 1406"/>
                <a:gd name="T66" fmla="*/ 967 w 1151"/>
                <a:gd name="T67" fmla="*/ 135 h 1406"/>
                <a:gd name="T68" fmla="*/ 1034 w 1151"/>
                <a:gd name="T69" fmla="*/ 59 h 1406"/>
                <a:gd name="T70" fmla="*/ 1057 w 1151"/>
                <a:gd name="T71" fmla="*/ 62 h 1406"/>
                <a:gd name="T72" fmla="*/ 1073 w 1151"/>
                <a:gd name="T73" fmla="*/ 68 h 1406"/>
                <a:gd name="T74" fmla="*/ 1085 w 1151"/>
                <a:gd name="T75" fmla="*/ 81 h 1406"/>
                <a:gd name="T76" fmla="*/ 1091 w 1151"/>
                <a:gd name="T77" fmla="*/ 100 h 1406"/>
                <a:gd name="T78" fmla="*/ 1091 w 1151"/>
                <a:gd name="T79" fmla="*/ 914 h 1406"/>
                <a:gd name="T80" fmla="*/ 1150 w 1151"/>
                <a:gd name="T81" fmla="*/ 119 h 1406"/>
                <a:gd name="T82" fmla="*/ 110 w 1151"/>
                <a:gd name="T83" fmla="*/ 177 h 1406"/>
                <a:gd name="T84" fmla="*/ 94 w 1151"/>
                <a:gd name="T85" fmla="*/ 173 h 1406"/>
                <a:gd name="T86" fmla="*/ 80 w 1151"/>
                <a:gd name="T87" fmla="*/ 164 h 1406"/>
                <a:gd name="T88" fmla="*/ 68 w 1151"/>
                <a:gd name="T89" fmla="*/ 152 h 1406"/>
                <a:gd name="T90" fmla="*/ 61 w 1151"/>
                <a:gd name="T91" fmla="*/ 137 h 1406"/>
                <a:gd name="T92" fmla="*/ 58 w 1151"/>
                <a:gd name="T93" fmla="*/ 119 h 1406"/>
                <a:gd name="T94" fmla="*/ 906 w 1151"/>
                <a:gd name="T95" fmla="*/ 127 h 1406"/>
                <a:gd name="T96" fmla="*/ 915 w 1151"/>
                <a:gd name="T97" fmla="*/ 165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51" h="1406">
                  <a:moveTo>
                    <a:pt x="1150" y="96"/>
                  </a:moveTo>
                  <a:cubicBezTo>
                    <a:pt x="1148" y="86"/>
                    <a:pt x="1148" y="86"/>
                    <a:pt x="1148" y="86"/>
                  </a:cubicBezTo>
                  <a:cubicBezTo>
                    <a:pt x="1146" y="74"/>
                    <a:pt x="1146" y="74"/>
                    <a:pt x="1146" y="74"/>
                  </a:cubicBezTo>
                  <a:cubicBezTo>
                    <a:pt x="1141" y="62"/>
                    <a:pt x="1141" y="62"/>
                    <a:pt x="1141" y="62"/>
                  </a:cubicBezTo>
                  <a:cubicBezTo>
                    <a:pt x="1138" y="55"/>
                    <a:pt x="1138" y="55"/>
                    <a:pt x="1138" y="55"/>
                  </a:cubicBezTo>
                  <a:cubicBezTo>
                    <a:pt x="1134" y="48"/>
                    <a:pt x="1134" y="48"/>
                    <a:pt x="1134" y="48"/>
                  </a:cubicBezTo>
                  <a:cubicBezTo>
                    <a:pt x="1130" y="43"/>
                    <a:pt x="1130" y="43"/>
                    <a:pt x="1130" y="43"/>
                  </a:cubicBezTo>
                  <a:cubicBezTo>
                    <a:pt x="1125" y="37"/>
                    <a:pt x="1125" y="37"/>
                    <a:pt x="1125" y="37"/>
                  </a:cubicBezTo>
                  <a:cubicBezTo>
                    <a:pt x="1117" y="28"/>
                    <a:pt x="1117" y="28"/>
                    <a:pt x="1117" y="28"/>
                  </a:cubicBezTo>
                  <a:cubicBezTo>
                    <a:pt x="1108" y="21"/>
                    <a:pt x="1108" y="21"/>
                    <a:pt x="1108" y="21"/>
                  </a:cubicBezTo>
                  <a:cubicBezTo>
                    <a:pt x="1098" y="15"/>
                    <a:pt x="1098" y="15"/>
                    <a:pt x="1098" y="15"/>
                  </a:cubicBezTo>
                  <a:cubicBezTo>
                    <a:pt x="1087" y="9"/>
                    <a:pt x="1087" y="9"/>
                    <a:pt x="1087" y="9"/>
                  </a:cubicBezTo>
                  <a:cubicBezTo>
                    <a:pt x="1075" y="6"/>
                    <a:pt x="1075" y="6"/>
                    <a:pt x="1075" y="6"/>
                  </a:cubicBezTo>
                  <a:cubicBezTo>
                    <a:pt x="1062" y="3"/>
                    <a:pt x="1062" y="3"/>
                    <a:pt x="1062" y="3"/>
                  </a:cubicBezTo>
                  <a:cubicBezTo>
                    <a:pt x="1048" y="1"/>
                    <a:pt x="1048" y="1"/>
                    <a:pt x="1048" y="1"/>
                  </a:cubicBezTo>
                  <a:cubicBezTo>
                    <a:pt x="949" y="1"/>
                    <a:pt x="949" y="1"/>
                    <a:pt x="949" y="1"/>
                  </a:cubicBezTo>
                  <a:cubicBezTo>
                    <a:pt x="949" y="0"/>
                    <a:pt x="949" y="0"/>
                    <a:pt x="94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31"/>
                    <a:pt x="1" y="131"/>
                    <a:pt x="1" y="131"/>
                  </a:cubicBezTo>
                  <a:cubicBezTo>
                    <a:pt x="2" y="143"/>
                    <a:pt x="2" y="143"/>
                    <a:pt x="2" y="143"/>
                  </a:cubicBezTo>
                  <a:cubicBezTo>
                    <a:pt x="5" y="153"/>
                    <a:pt x="5" y="153"/>
                    <a:pt x="5" y="153"/>
                  </a:cubicBezTo>
                  <a:cubicBezTo>
                    <a:pt x="9" y="163"/>
                    <a:pt x="9" y="163"/>
                    <a:pt x="9" y="163"/>
                  </a:cubicBezTo>
                  <a:cubicBezTo>
                    <a:pt x="13" y="173"/>
                    <a:pt x="13" y="173"/>
                    <a:pt x="13" y="173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31" y="200"/>
                    <a:pt x="31" y="200"/>
                    <a:pt x="31" y="200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57" y="220"/>
                    <a:pt x="57" y="220"/>
                    <a:pt x="57" y="220"/>
                  </a:cubicBezTo>
                  <a:cubicBezTo>
                    <a:pt x="66" y="225"/>
                    <a:pt x="66" y="225"/>
                    <a:pt x="66" y="225"/>
                  </a:cubicBezTo>
                  <a:cubicBezTo>
                    <a:pt x="76" y="229"/>
                    <a:pt x="76" y="229"/>
                    <a:pt x="76" y="229"/>
                  </a:cubicBezTo>
                  <a:cubicBezTo>
                    <a:pt x="86" y="232"/>
                    <a:pt x="86" y="232"/>
                    <a:pt x="86" y="232"/>
                  </a:cubicBezTo>
                  <a:cubicBezTo>
                    <a:pt x="97" y="235"/>
                    <a:pt x="97" y="235"/>
                    <a:pt x="97" y="235"/>
                  </a:cubicBezTo>
                  <a:cubicBezTo>
                    <a:pt x="108" y="236"/>
                    <a:pt x="108" y="236"/>
                    <a:pt x="108" y="236"/>
                  </a:cubicBezTo>
                  <a:cubicBezTo>
                    <a:pt x="108" y="1302"/>
                    <a:pt x="108" y="1302"/>
                    <a:pt x="108" y="1302"/>
                  </a:cubicBezTo>
                  <a:cubicBezTo>
                    <a:pt x="109" y="1311"/>
                    <a:pt x="109" y="1311"/>
                    <a:pt x="109" y="1311"/>
                  </a:cubicBezTo>
                  <a:cubicBezTo>
                    <a:pt x="109" y="1322"/>
                    <a:pt x="109" y="1322"/>
                    <a:pt x="109" y="1322"/>
                  </a:cubicBezTo>
                  <a:cubicBezTo>
                    <a:pt x="113" y="1334"/>
                    <a:pt x="113" y="1334"/>
                    <a:pt x="113" y="1334"/>
                  </a:cubicBezTo>
                  <a:cubicBezTo>
                    <a:pt x="117" y="1347"/>
                    <a:pt x="117" y="1347"/>
                    <a:pt x="117" y="1347"/>
                  </a:cubicBezTo>
                  <a:cubicBezTo>
                    <a:pt x="120" y="1353"/>
                    <a:pt x="120" y="1353"/>
                    <a:pt x="120" y="1353"/>
                  </a:cubicBezTo>
                  <a:cubicBezTo>
                    <a:pt x="124" y="1359"/>
                    <a:pt x="124" y="1359"/>
                    <a:pt x="124" y="1359"/>
                  </a:cubicBezTo>
                  <a:cubicBezTo>
                    <a:pt x="128" y="1366"/>
                    <a:pt x="128" y="1366"/>
                    <a:pt x="128" y="1366"/>
                  </a:cubicBezTo>
                  <a:cubicBezTo>
                    <a:pt x="133" y="1371"/>
                    <a:pt x="133" y="1371"/>
                    <a:pt x="133" y="1371"/>
                  </a:cubicBezTo>
                  <a:cubicBezTo>
                    <a:pt x="141" y="1380"/>
                    <a:pt x="141" y="1380"/>
                    <a:pt x="141" y="1380"/>
                  </a:cubicBezTo>
                  <a:cubicBezTo>
                    <a:pt x="150" y="1386"/>
                    <a:pt x="150" y="1386"/>
                    <a:pt x="150" y="1386"/>
                  </a:cubicBezTo>
                  <a:cubicBezTo>
                    <a:pt x="160" y="1393"/>
                    <a:pt x="160" y="1393"/>
                    <a:pt x="160" y="1393"/>
                  </a:cubicBezTo>
                  <a:cubicBezTo>
                    <a:pt x="171" y="1398"/>
                    <a:pt x="171" y="1398"/>
                    <a:pt x="171" y="1398"/>
                  </a:cubicBezTo>
                  <a:cubicBezTo>
                    <a:pt x="182" y="1401"/>
                    <a:pt x="182" y="1401"/>
                    <a:pt x="182" y="1401"/>
                  </a:cubicBezTo>
                  <a:cubicBezTo>
                    <a:pt x="194" y="1404"/>
                    <a:pt x="194" y="1404"/>
                    <a:pt x="194" y="1404"/>
                  </a:cubicBezTo>
                  <a:cubicBezTo>
                    <a:pt x="208" y="1406"/>
                    <a:pt x="208" y="1406"/>
                    <a:pt x="208" y="1406"/>
                  </a:cubicBezTo>
                  <a:cubicBezTo>
                    <a:pt x="964" y="1406"/>
                    <a:pt x="964" y="1406"/>
                    <a:pt x="964" y="1406"/>
                  </a:cubicBezTo>
                  <a:cubicBezTo>
                    <a:pt x="940" y="1390"/>
                    <a:pt x="919" y="1371"/>
                    <a:pt x="901" y="1348"/>
                  </a:cubicBezTo>
                  <a:cubicBezTo>
                    <a:pt x="222" y="1348"/>
                    <a:pt x="222" y="1348"/>
                    <a:pt x="222" y="1348"/>
                  </a:cubicBezTo>
                  <a:cubicBezTo>
                    <a:pt x="214" y="1347"/>
                    <a:pt x="214" y="1347"/>
                    <a:pt x="214" y="1347"/>
                  </a:cubicBezTo>
                  <a:cubicBezTo>
                    <a:pt x="208" y="1347"/>
                    <a:pt x="208" y="1347"/>
                    <a:pt x="208" y="1347"/>
                  </a:cubicBezTo>
                  <a:cubicBezTo>
                    <a:pt x="201" y="1346"/>
                    <a:pt x="201" y="1346"/>
                    <a:pt x="201" y="1346"/>
                  </a:cubicBezTo>
                  <a:cubicBezTo>
                    <a:pt x="195" y="1344"/>
                    <a:pt x="195" y="1344"/>
                    <a:pt x="195" y="1344"/>
                  </a:cubicBezTo>
                  <a:cubicBezTo>
                    <a:pt x="190" y="1342"/>
                    <a:pt x="190" y="1342"/>
                    <a:pt x="190" y="1342"/>
                  </a:cubicBezTo>
                  <a:cubicBezTo>
                    <a:pt x="185" y="1339"/>
                    <a:pt x="185" y="1339"/>
                    <a:pt x="185" y="1339"/>
                  </a:cubicBezTo>
                  <a:cubicBezTo>
                    <a:pt x="180" y="1337"/>
                    <a:pt x="180" y="1337"/>
                    <a:pt x="180" y="1337"/>
                  </a:cubicBezTo>
                  <a:cubicBezTo>
                    <a:pt x="177" y="1333"/>
                    <a:pt x="177" y="1333"/>
                    <a:pt x="177" y="1333"/>
                  </a:cubicBezTo>
                  <a:cubicBezTo>
                    <a:pt x="173" y="1327"/>
                    <a:pt x="173" y="1327"/>
                    <a:pt x="173" y="1327"/>
                  </a:cubicBezTo>
                  <a:cubicBezTo>
                    <a:pt x="170" y="1321"/>
                    <a:pt x="170" y="1321"/>
                    <a:pt x="170" y="1321"/>
                  </a:cubicBezTo>
                  <a:cubicBezTo>
                    <a:pt x="168" y="1314"/>
                    <a:pt x="168" y="1314"/>
                    <a:pt x="168" y="1314"/>
                  </a:cubicBezTo>
                  <a:cubicBezTo>
                    <a:pt x="166" y="1308"/>
                    <a:pt x="166" y="1308"/>
                    <a:pt x="166" y="1308"/>
                  </a:cubicBezTo>
                  <a:cubicBezTo>
                    <a:pt x="166" y="236"/>
                    <a:pt x="166" y="236"/>
                    <a:pt x="166" y="236"/>
                  </a:cubicBezTo>
                  <a:cubicBezTo>
                    <a:pt x="1013" y="236"/>
                    <a:pt x="1013" y="236"/>
                    <a:pt x="1013" y="236"/>
                  </a:cubicBezTo>
                  <a:cubicBezTo>
                    <a:pt x="1019" y="235"/>
                    <a:pt x="1019" y="235"/>
                    <a:pt x="1019" y="235"/>
                  </a:cubicBezTo>
                  <a:cubicBezTo>
                    <a:pt x="1024" y="235"/>
                    <a:pt x="1024" y="235"/>
                    <a:pt x="1024" y="235"/>
                  </a:cubicBezTo>
                  <a:cubicBezTo>
                    <a:pt x="1029" y="231"/>
                    <a:pt x="1029" y="231"/>
                    <a:pt x="1029" y="231"/>
                  </a:cubicBezTo>
                  <a:cubicBezTo>
                    <a:pt x="1033" y="228"/>
                    <a:pt x="1033" y="228"/>
                    <a:pt x="1033" y="228"/>
                  </a:cubicBezTo>
                  <a:cubicBezTo>
                    <a:pt x="1036" y="225"/>
                    <a:pt x="1036" y="225"/>
                    <a:pt x="1036" y="225"/>
                  </a:cubicBezTo>
                  <a:cubicBezTo>
                    <a:pt x="1039" y="220"/>
                    <a:pt x="1039" y="220"/>
                    <a:pt x="1039" y="220"/>
                  </a:cubicBezTo>
                  <a:cubicBezTo>
                    <a:pt x="1041" y="215"/>
                    <a:pt x="1041" y="215"/>
                    <a:pt x="1041" y="215"/>
                  </a:cubicBezTo>
                  <a:cubicBezTo>
                    <a:pt x="1042" y="209"/>
                    <a:pt x="1042" y="209"/>
                    <a:pt x="1042" y="209"/>
                  </a:cubicBezTo>
                  <a:cubicBezTo>
                    <a:pt x="1042" y="203"/>
                    <a:pt x="1042" y="203"/>
                    <a:pt x="1042" y="203"/>
                  </a:cubicBezTo>
                  <a:cubicBezTo>
                    <a:pt x="1040" y="197"/>
                    <a:pt x="1040" y="197"/>
                    <a:pt x="1040" y="197"/>
                  </a:cubicBezTo>
                  <a:cubicBezTo>
                    <a:pt x="1038" y="192"/>
                    <a:pt x="1038" y="192"/>
                    <a:pt x="1038" y="192"/>
                  </a:cubicBezTo>
                  <a:cubicBezTo>
                    <a:pt x="1035" y="188"/>
                    <a:pt x="1035" y="188"/>
                    <a:pt x="1035" y="188"/>
                  </a:cubicBezTo>
                  <a:cubicBezTo>
                    <a:pt x="1031" y="184"/>
                    <a:pt x="1031" y="184"/>
                    <a:pt x="1031" y="184"/>
                  </a:cubicBezTo>
                  <a:cubicBezTo>
                    <a:pt x="1027" y="182"/>
                    <a:pt x="1027" y="182"/>
                    <a:pt x="1027" y="182"/>
                  </a:cubicBezTo>
                  <a:cubicBezTo>
                    <a:pt x="1022" y="179"/>
                    <a:pt x="1022" y="179"/>
                    <a:pt x="1022" y="179"/>
                  </a:cubicBezTo>
                  <a:cubicBezTo>
                    <a:pt x="1016" y="177"/>
                    <a:pt x="1016" y="177"/>
                    <a:pt x="1016" y="177"/>
                  </a:cubicBezTo>
                  <a:cubicBezTo>
                    <a:pt x="1011" y="177"/>
                    <a:pt x="1011" y="177"/>
                    <a:pt x="1011" y="177"/>
                  </a:cubicBezTo>
                  <a:cubicBezTo>
                    <a:pt x="1005" y="175"/>
                    <a:pt x="1005" y="175"/>
                    <a:pt x="1005" y="175"/>
                  </a:cubicBezTo>
                  <a:cubicBezTo>
                    <a:pt x="996" y="172"/>
                    <a:pt x="996" y="172"/>
                    <a:pt x="996" y="172"/>
                  </a:cubicBezTo>
                  <a:cubicBezTo>
                    <a:pt x="987" y="167"/>
                    <a:pt x="987" y="167"/>
                    <a:pt x="987" y="167"/>
                  </a:cubicBezTo>
                  <a:cubicBezTo>
                    <a:pt x="983" y="163"/>
                    <a:pt x="983" y="163"/>
                    <a:pt x="983" y="163"/>
                  </a:cubicBezTo>
                  <a:cubicBezTo>
                    <a:pt x="979" y="159"/>
                    <a:pt x="979" y="159"/>
                    <a:pt x="979" y="159"/>
                  </a:cubicBezTo>
                  <a:cubicBezTo>
                    <a:pt x="975" y="154"/>
                    <a:pt x="975" y="154"/>
                    <a:pt x="975" y="154"/>
                  </a:cubicBezTo>
                  <a:cubicBezTo>
                    <a:pt x="972" y="149"/>
                    <a:pt x="972" y="149"/>
                    <a:pt x="972" y="149"/>
                  </a:cubicBezTo>
                  <a:cubicBezTo>
                    <a:pt x="968" y="143"/>
                    <a:pt x="968" y="143"/>
                    <a:pt x="968" y="143"/>
                  </a:cubicBezTo>
                  <a:cubicBezTo>
                    <a:pt x="967" y="135"/>
                    <a:pt x="967" y="135"/>
                    <a:pt x="967" y="135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65" y="59"/>
                    <a:pt x="965" y="59"/>
                    <a:pt x="965" y="59"/>
                  </a:cubicBezTo>
                  <a:cubicBezTo>
                    <a:pt x="1034" y="59"/>
                    <a:pt x="1034" y="59"/>
                    <a:pt x="1034" y="59"/>
                  </a:cubicBezTo>
                  <a:cubicBezTo>
                    <a:pt x="1042" y="60"/>
                    <a:pt x="1042" y="60"/>
                    <a:pt x="1042" y="60"/>
                  </a:cubicBezTo>
                  <a:cubicBezTo>
                    <a:pt x="1049" y="61"/>
                    <a:pt x="1049" y="61"/>
                    <a:pt x="1049" y="61"/>
                  </a:cubicBezTo>
                  <a:cubicBezTo>
                    <a:pt x="1057" y="62"/>
                    <a:pt x="1057" y="62"/>
                    <a:pt x="1057" y="62"/>
                  </a:cubicBezTo>
                  <a:cubicBezTo>
                    <a:pt x="1062" y="63"/>
                    <a:pt x="1062" y="63"/>
                    <a:pt x="1062" y="63"/>
                  </a:cubicBezTo>
                  <a:cubicBezTo>
                    <a:pt x="1068" y="66"/>
                    <a:pt x="1068" y="66"/>
                    <a:pt x="1068" y="66"/>
                  </a:cubicBezTo>
                  <a:cubicBezTo>
                    <a:pt x="1073" y="68"/>
                    <a:pt x="1073" y="68"/>
                    <a:pt x="1073" y="68"/>
                  </a:cubicBezTo>
                  <a:cubicBezTo>
                    <a:pt x="1077" y="71"/>
                    <a:pt x="1077" y="71"/>
                    <a:pt x="1077" y="71"/>
                  </a:cubicBezTo>
                  <a:cubicBezTo>
                    <a:pt x="1081" y="75"/>
                    <a:pt x="1081" y="75"/>
                    <a:pt x="1081" y="75"/>
                  </a:cubicBezTo>
                  <a:cubicBezTo>
                    <a:pt x="1085" y="81"/>
                    <a:pt x="1085" y="81"/>
                    <a:pt x="1085" y="81"/>
                  </a:cubicBezTo>
                  <a:cubicBezTo>
                    <a:pt x="1088" y="87"/>
                    <a:pt x="1088" y="87"/>
                    <a:pt x="1088" y="87"/>
                  </a:cubicBezTo>
                  <a:cubicBezTo>
                    <a:pt x="1090" y="94"/>
                    <a:pt x="1090" y="94"/>
                    <a:pt x="1090" y="94"/>
                  </a:cubicBezTo>
                  <a:cubicBezTo>
                    <a:pt x="1091" y="100"/>
                    <a:pt x="1091" y="100"/>
                    <a:pt x="1091" y="100"/>
                  </a:cubicBezTo>
                  <a:cubicBezTo>
                    <a:pt x="1092" y="110"/>
                    <a:pt x="1092" y="110"/>
                    <a:pt x="1092" y="110"/>
                  </a:cubicBezTo>
                  <a:cubicBezTo>
                    <a:pt x="1092" y="113"/>
                    <a:pt x="1092" y="113"/>
                    <a:pt x="1092" y="113"/>
                  </a:cubicBezTo>
                  <a:cubicBezTo>
                    <a:pt x="1091" y="914"/>
                    <a:pt x="1091" y="914"/>
                    <a:pt x="1091" y="914"/>
                  </a:cubicBezTo>
                  <a:cubicBezTo>
                    <a:pt x="1098" y="913"/>
                    <a:pt x="1105" y="913"/>
                    <a:pt x="1112" y="913"/>
                  </a:cubicBezTo>
                  <a:cubicBezTo>
                    <a:pt x="1125" y="913"/>
                    <a:pt x="1137" y="914"/>
                    <a:pt x="1150" y="916"/>
                  </a:cubicBezTo>
                  <a:cubicBezTo>
                    <a:pt x="1150" y="119"/>
                    <a:pt x="1150" y="119"/>
                    <a:pt x="1150" y="119"/>
                  </a:cubicBezTo>
                  <a:cubicBezTo>
                    <a:pt x="1151" y="105"/>
                    <a:pt x="1151" y="105"/>
                    <a:pt x="1151" y="105"/>
                  </a:cubicBezTo>
                  <a:lnTo>
                    <a:pt x="1150" y="96"/>
                  </a:lnTo>
                  <a:close/>
                  <a:moveTo>
                    <a:pt x="110" y="177"/>
                  </a:moveTo>
                  <a:cubicBezTo>
                    <a:pt x="105" y="177"/>
                    <a:pt x="105" y="177"/>
                    <a:pt x="105" y="177"/>
                  </a:cubicBezTo>
                  <a:cubicBezTo>
                    <a:pt x="99" y="175"/>
                    <a:pt x="99" y="175"/>
                    <a:pt x="99" y="175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89" y="171"/>
                    <a:pt x="89" y="171"/>
                    <a:pt x="89" y="171"/>
                  </a:cubicBezTo>
                  <a:cubicBezTo>
                    <a:pt x="84" y="168"/>
                    <a:pt x="84" y="168"/>
                    <a:pt x="84" y="168"/>
                  </a:cubicBezTo>
                  <a:cubicBezTo>
                    <a:pt x="80" y="164"/>
                    <a:pt x="80" y="164"/>
                    <a:pt x="80" y="164"/>
                  </a:cubicBezTo>
                  <a:cubicBezTo>
                    <a:pt x="76" y="161"/>
                    <a:pt x="76" y="161"/>
                    <a:pt x="76" y="161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68" y="152"/>
                    <a:pt x="68" y="152"/>
                    <a:pt x="68" y="152"/>
                  </a:cubicBezTo>
                  <a:cubicBezTo>
                    <a:pt x="66" y="148"/>
                    <a:pt x="66" y="148"/>
                    <a:pt x="66" y="148"/>
                  </a:cubicBezTo>
                  <a:cubicBezTo>
                    <a:pt x="63" y="143"/>
                    <a:pt x="63" y="143"/>
                    <a:pt x="63" y="143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0" y="132"/>
                    <a:pt x="60" y="132"/>
                    <a:pt x="60" y="132"/>
                  </a:cubicBezTo>
                  <a:cubicBezTo>
                    <a:pt x="59" y="126"/>
                    <a:pt x="59" y="126"/>
                    <a:pt x="59" y="126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906" y="59"/>
                    <a:pt x="906" y="59"/>
                    <a:pt x="906" y="59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8" y="144"/>
                    <a:pt x="908" y="144"/>
                    <a:pt x="908" y="144"/>
                  </a:cubicBezTo>
                  <a:cubicBezTo>
                    <a:pt x="910" y="151"/>
                    <a:pt x="910" y="151"/>
                    <a:pt x="910" y="151"/>
                  </a:cubicBezTo>
                  <a:cubicBezTo>
                    <a:pt x="915" y="165"/>
                    <a:pt x="915" y="165"/>
                    <a:pt x="915" y="165"/>
                  </a:cubicBezTo>
                  <a:cubicBezTo>
                    <a:pt x="920" y="177"/>
                    <a:pt x="920" y="177"/>
                    <a:pt x="920" y="177"/>
                  </a:cubicBezTo>
                  <a:lnTo>
                    <a:pt x="110" y="1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2" name="Oval 135">
            <a:extLst>
              <a:ext uri="{FF2B5EF4-FFF2-40B4-BE49-F238E27FC236}">
                <a16:creationId xmlns:a16="http://schemas.microsoft.com/office/drawing/2014/main" id="{574AF059-6F46-FB4B-AD67-EA59C728D26A}"/>
              </a:ext>
            </a:extLst>
          </p:cNvPr>
          <p:cNvSpPr/>
          <p:nvPr/>
        </p:nvSpPr>
        <p:spPr>
          <a:xfrm>
            <a:off x="4676953" y="2607406"/>
            <a:ext cx="1828959" cy="1828959"/>
          </a:xfrm>
          <a:prstGeom prst="ellipse">
            <a:avLst/>
          </a:prstGeom>
          <a:solidFill>
            <a:schemeClr val="accent1"/>
          </a:solidFill>
          <a:ln w="762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tropolis"/>
              <a:ea typeface="+mn-ea"/>
              <a:cs typeface="+mn-cs"/>
            </a:endParaRP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4D34A958-29AA-E145-9BD6-1EAC6947D49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044044" y="2973801"/>
            <a:ext cx="1096167" cy="1096167"/>
          </a:xfrm>
          <a:custGeom>
            <a:avLst/>
            <a:gdLst>
              <a:gd name="T0" fmla="*/ 368 w 384"/>
              <a:gd name="T1" fmla="*/ 16 h 384"/>
              <a:gd name="T2" fmla="*/ 368 w 384"/>
              <a:gd name="T3" fmla="*/ 368 h 384"/>
              <a:gd name="T4" fmla="*/ 16 w 384"/>
              <a:gd name="T5" fmla="*/ 368 h 384"/>
              <a:gd name="T6" fmla="*/ 16 w 384"/>
              <a:gd name="T7" fmla="*/ 16 h 384"/>
              <a:gd name="T8" fmla="*/ 368 w 384"/>
              <a:gd name="T9" fmla="*/ 16 h 384"/>
              <a:gd name="T10" fmla="*/ 384 w 384"/>
              <a:gd name="T11" fmla="*/ 0 h 384"/>
              <a:gd name="T12" fmla="*/ 0 w 384"/>
              <a:gd name="T13" fmla="*/ 0 h 384"/>
              <a:gd name="T14" fmla="*/ 0 w 384"/>
              <a:gd name="T15" fmla="*/ 384 h 384"/>
              <a:gd name="T16" fmla="*/ 384 w 384"/>
              <a:gd name="T17" fmla="*/ 384 h 384"/>
              <a:gd name="T18" fmla="*/ 384 w 384"/>
              <a:gd name="T19" fmla="*/ 0 h 384"/>
              <a:gd name="T20" fmla="*/ 115 w 384"/>
              <a:gd name="T21" fmla="*/ 241 h 384"/>
              <a:gd name="T22" fmla="*/ 127 w 384"/>
              <a:gd name="T23" fmla="*/ 231 h 384"/>
              <a:gd name="T24" fmla="*/ 159 w 384"/>
              <a:gd name="T25" fmla="*/ 160 h 384"/>
              <a:gd name="T26" fmla="*/ 160 w 384"/>
              <a:gd name="T27" fmla="*/ 154 h 384"/>
              <a:gd name="T28" fmla="*/ 149 w 384"/>
              <a:gd name="T29" fmla="*/ 144 h 384"/>
              <a:gd name="T30" fmla="*/ 139 w 384"/>
              <a:gd name="T31" fmla="*/ 152 h 384"/>
              <a:gd name="T32" fmla="*/ 115 w 384"/>
              <a:gd name="T33" fmla="*/ 214 h 384"/>
              <a:gd name="T34" fmla="*/ 91 w 384"/>
              <a:gd name="T35" fmla="*/ 152 h 384"/>
              <a:gd name="T36" fmla="*/ 80 w 384"/>
              <a:gd name="T37" fmla="*/ 144 h 384"/>
              <a:gd name="T38" fmla="*/ 69 w 384"/>
              <a:gd name="T39" fmla="*/ 154 h 384"/>
              <a:gd name="T40" fmla="*/ 71 w 384"/>
              <a:gd name="T41" fmla="*/ 160 h 384"/>
              <a:gd name="T42" fmla="*/ 102 w 384"/>
              <a:gd name="T43" fmla="*/ 231 h 384"/>
              <a:gd name="T44" fmla="*/ 114 w 384"/>
              <a:gd name="T45" fmla="*/ 241 h 384"/>
              <a:gd name="T46" fmla="*/ 115 w 384"/>
              <a:gd name="T47" fmla="*/ 241 h 384"/>
              <a:gd name="T48" fmla="*/ 177 w 384"/>
              <a:gd name="T49" fmla="*/ 155 h 384"/>
              <a:gd name="T50" fmla="*/ 177 w 384"/>
              <a:gd name="T51" fmla="*/ 155 h 384"/>
              <a:gd name="T52" fmla="*/ 177 w 384"/>
              <a:gd name="T53" fmla="*/ 230 h 384"/>
              <a:gd name="T54" fmla="*/ 188 w 384"/>
              <a:gd name="T55" fmla="*/ 240 h 384"/>
              <a:gd name="T56" fmla="*/ 198 w 384"/>
              <a:gd name="T57" fmla="*/ 230 h 384"/>
              <a:gd name="T58" fmla="*/ 198 w 384"/>
              <a:gd name="T59" fmla="*/ 186 h 384"/>
              <a:gd name="T60" fmla="*/ 218 w 384"/>
              <a:gd name="T61" fmla="*/ 163 h 384"/>
              <a:gd name="T62" fmla="*/ 237 w 384"/>
              <a:gd name="T63" fmla="*/ 186 h 384"/>
              <a:gd name="T64" fmla="*/ 237 w 384"/>
              <a:gd name="T65" fmla="*/ 230 h 384"/>
              <a:gd name="T66" fmla="*/ 248 w 384"/>
              <a:gd name="T67" fmla="*/ 240 h 384"/>
              <a:gd name="T68" fmla="*/ 259 w 384"/>
              <a:gd name="T69" fmla="*/ 230 h 384"/>
              <a:gd name="T70" fmla="*/ 259 w 384"/>
              <a:gd name="T71" fmla="*/ 186 h 384"/>
              <a:gd name="T72" fmla="*/ 278 w 384"/>
              <a:gd name="T73" fmla="*/ 163 h 384"/>
              <a:gd name="T74" fmla="*/ 297 w 384"/>
              <a:gd name="T75" fmla="*/ 186 h 384"/>
              <a:gd name="T76" fmla="*/ 297 w 384"/>
              <a:gd name="T77" fmla="*/ 230 h 384"/>
              <a:gd name="T78" fmla="*/ 308 w 384"/>
              <a:gd name="T79" fmla="*/ 240 h 384"/>
              <a:gd name="T80" fmla="*/ 318 w 384"/>
              <a:gd name="T81" fmla="*/ 230 h 384"/>
              <a:gd name="T82" fmla="*/ 318 w 384"/>
              <a:gd name="T83" fmla="*/ 180 h 384"/>
              <a:gd name="T84" fmla="*/ 286 w 384"/>
              <a:gd name="T85" fmla="*/ 144 h 384"/>
              <a:gd name="T86" fmla="*/ 254 w 384"/>
              <a:gd name="T87" fmla="*/ 160 h 384"/>
              <a:gd name="T88" fmla="*/ 227 w 384"/>
              <a:gd name="T89" fmla="*/ 144 h 384"/>
              <a:gd name="T90" fmla="*/ 198 w 384"/>
              <a:gd name="T91" fmla="*/ 160 h 384"/>
              <a:gd name="T92" fmla="*/ 198 w 384"/>
              <a:gd name="T93" fmla="*/ 155 h 384"/>
              <a:gd name="T94" fmla="*/ 188 w 384"/>
              <a:gd name="T95" fmla="*/ 145 h 384"/>
              <a:gd name="T96" fmla="*/ 177 w 384"/>
              <a:gd name="T97" fmla="*/ 155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84" h="384">
                <a:moveTo>
                  <a:pt x="368" y="16"/>
                </a:moveTo>
                <a:cubicBezTo>
                  <a:pt x="368" y="368"/>
                  <a:pt x="368" y="368"/>
                  <a:pt x="368" y="368"/>
                </a:cubicBezTo>
                <a:cubicBezTo>
                  <a:pt x="16" y="368"/>
                  <a:pt x="16" y="368"/>
                  <a:pt x="16" y="368"/>
                </a:cubicBezTo>
                <a:cubicBezTo>
                  <a:pt x="16" y="16"/>
                  <a:pt x="16" y="16"/>
                  <a:pt x="16" y="16"/>
                </a:cubicBezTo>
                <a:cubicBezTo>
                  <a:pt x="368" y="16"/>
                  <a:pt x="368" y="16"/>
                  <a:pt x="368" y="16"/>
                </a:cubicBezTo>
                <a:moveTo>
                  <a:pt x="384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84"/>
                  <a:pt x="0" y="384"/>
                  <a:pt x="0" y="384"/>
                </a:cubicBezTo>
                <a:cubicBezTo>
                  <a:pt x="384" y="384"/>
                  <a:pt x="384" y="384"/>
                  <a:pt x="384" y="384"/>
                </a:cubicBezTo>
                <a:cubicBezTo>
                  <a:pt x="384" y="0"/>
                  <a:pt x="384" y="0"/>
                  <a:pt x="384" y="0"/>
                </a:cubicBezTo>
                <a:close/>
                <a:moveTo>
                  <a:pt x="115" y="241"/>
                </a:moveTo>
                <a:cubicBezTo>
                  <a:pt x="121" y="241"/>
                  <a:pt x="125" y="237"/>
                  <a:pt x="127" y="231"/>
                </a:cubicBezTo>
                <a:cubicBezTo>
                  <a:pt x="127" y="231"/>
                  <a:pt x="127" y="231"/>
                  <a:pt x="159" y="160"/>
                </a:cubicBezTo>
                <a:cubicBezTo>
                  <a:pt x="159" y="159"/>
                  <a:pt x="160" y="157"/>
                  <a:pt x="160" y="154"/>
                </a:cubicBezTo>
                <a:cubicBezTo>
                  <a:pt x="160" y="149"/>
                  <a:pt x="155" y="144"/>
                  <a:pt x="149" y="144"/>
                </a:cubicBezTo>
                <a:cubicBezTo>
                  <a:pt x="144" y="144"/>
                  <a:pt x="141" y="148"/>
                  <a:pt x="139" y="152"/>
                </a:cubicBezTo>
                <a:cubicBezTo>
                  <a:pt x="139" y="152"/>
                  <a:pt x="139" y="152"/>
                  <a:pt x="115" y="214"/>
                </a:cubicBezTo>
                <a:cubicBezTo>
                  <a:pt x="115" y="214"/>
                  <a:pt x="115" y="214"/>
                  <a:pt x="91" y="152"/>
                </a:cubicBezTo>
                <a:cubicBezTo>
                  <a:pt x="89" y="148"/>
                  <a:pt x="86" y="144"/>
                  <a:pt x="80" y="144"/>
                </a:cubicBezTo>
                <a:cubicBezTo>
                  <a:pt x="74" y="144"/>
                  <a:pt x="69" y="149"/>
                  <a:pt x="69" y="154"/>
                </a:cubicBezTo>
                <a:cubicBezTo>
                  <a:pt x="69" y="157"/>
                  <a:pt x="70" y="158"/>
                  <a:pt x="71" y="160"/>
                </a:cubicBezTo>
                <a:cubicBezTo>
                  <a:pt x="71" y="160"/>
                  <a:pt x="71" y="160"/>
                  <a:pt x="102" y="231"/>
                </a:cubicBezTo>
                <a:cubicBezTo>
                  <a:pt x="105" y="237"/>
                  <a:pt x="108" y="241"/>
                  <a:pt x="114" y="241"/>
                </a:cubicBezTo>
                <a:cubicBezTo>
                  <a:pt x="114" y="241"/>
                  <a:pt x="114" y="241"/>
                  <a:pt x="115" y="241"/>
                </a:cubicBezTo>
                <a:close/>
                <a:moveTo>
                  <a:pt x="177" y="155"/>
                </a:moveTo>
                <a:cubicBezTo>
                  <a:pt x="177" y="155"/>
                  <a:pt x="177" y="155"/>
                  <a:pt x="177" y="155"/>
                </a:cubicBezTo>
                <a:cubicBezTo>
                  <a:pt x="177" y="230"/>
                  <a:pt x="177" y="230"/>
                  <a:pt x="177" y="230"/>
                </a:cubicBezTo>
                <a:cubicBezTo>
                  <a:pt x="177" y="236"/>
                  <a:pt x="182" y="240"/>
                  <a:pt x="188" y="240"/>
                </a:cubicBezTo>
                <a:cubicBezTo>
                  <a:pt x="194" y="240"/>
                  <a:pt x="198" y="236"/>
                  <a:pt x="198" y="230"/>
                </a:cubicBezTo>
                <a:cubicBezTo>
                  <a:pt x="198" y="230"/>
                  <a:pt x="198" y="230"/>
                  <a:pt x="198" y="186"/>
                </a:cubicBezTo>
                <a:cubicBezTo>
                  <a:pt x="198" y="172"/>
                  <a:pt x="206" y="163"/>
                  <a:pt x="218" y="163"/>
                </a:cubicBezTo>
                <a:cubicBezTo>
                  <a:pt x="230" y="163"/>
                  <a:pt x="237" y="172"/>
                  <a:pt x="237" y="186"/>
                </a:cubicBezTo>
                <a:cubicBezTo>
                  <a:pt x="237" y="186"/>
                  <a:pt x="237" y="186"/>
                  <a:pt x="237" y="230"/>
                </a:cubicBezTo>
                <a:cubicBezTo>
                  <a:pt x="237" y="236"/>
                  <a:pt x="242" y="240"/>
                  <a:pt x="248" y="240"/>
                </a:cubicBezTo>
                <a:cubicBezTo>
                  <a:pt x="254" y="240"/>
                  <a:pt x="259" y="236"/>
                  <a:pt x="259" y="230"/>
                </a:cubicBezTo>
                <a:cubicBezTo>
                  <a:pt x="259" y="230"/>
                  <a:pt x="259" y="230"/>
                  <a:pt x="259" y="186"/>
                </a:cubicBezTo>
                <a:cubicBezTo>
                  <a:pt x="259" y="172"/>
                  <a:pt x="267" y="163"/>
                  <a:pt x="278" y="163"/>
                </a:cubicBezTo>
                <a:cubicBezTo>
                  <a:pt x="290" y="163"/>
                  <a:pt x="297" y="171"/>
                  <a:pt x="297" y="186"/>
                </a:cubicBezTo>
                <a:cubicBezTo>
                  <a:pt x="297" y="186"/>
                  <a:pt x="297" y="186"/>
                  <a:pt x="297" y="230"/>
                </a:cubicBezTo>
                <a:cubicBezTo>
                  <a:pt x="297" y="236"/>
                  <a:pt x="302" y="240"/>
                  <a:pt x="308" y="240"/>
                </a:cubicBezTo>
                <a:cubicBezTo>
                  <a:pt x="314" y="240"/>
                  <a:pt x="318" y="236"/>
                  <a:pt x="318" y="230"/>
                </a:cubicBezTo>
                <a:cubicBezTo>
                  <a:pt x="318" y="230"/>
                  <a:pt x="318" y="230"/>
                  <a:pt x="318" y="180"/>
                </a:cubicBezTo>
                <a:cubicBezTo>
                  <a:pt x="318" y="157"/>
                  <a:pt x="306" y="144"/>
                  <a:pt x="286" y="144"/>
                </a:cubicBezTo>
                <a:cubicBezTo>
                  <a:pt x="272" y="144"/>
                  <a:pt x="262" y="150"/>
                  <a:pt x="254" y="160"/>
                </a:cubicBezTo>
                <a:cubicBezTo>
                  <a:pt x="250" y="150"/>
                  <a:pt x="240" y="144"/>
                  <a:pt x="227" y="144"/>
                </a:cubicBezTo>
                <a:cubicBezTo>
                  <a:pt x="212" y="144"/>
                  <a:pt x="204" y="152"/>
                  <a:pt x="198" y="160"/>
                </a:cubicBezTo>
                <a:cubicBezTo>
                  <a:pt x="198" y="160"/>
                  <a:pt x="198" y="160"/>
                  <a:pt x="198" y="155"/>
                </a:cubicBezTo>
                <a:cubicBezTo>
                  <a:pt x="198" y="149"/>
                  <a:pt x="194" y="145"/>
                  <a:pt x="188" y="145"/>
                </a:cubicBezTo>
                <a:cubicBezTo>
                  <a:pt x="182" y="145"/>
                  <a:pt x="177" y="149"/>
                  <a:pt x="177" y="155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</a:endParaRPr>
          </a:p>
        </p:txBody>
      </p:sp>
      <p:sp>
        <p:nvSpPr>
          <p:cNvPr id="14" name="Oval 77">
            <a:extLst>
              <a:ext uri="{FF2B5EF4-FFF2-40B4-BE49-F238E27FC236}">
                <a16:creationId xmlns:a16="http://schemas.microsoft.com/office/drawing/2014/main" id="{5FDD9733-DA5E-BD4F-9039-21FED845F266}"/>
              </a:ext>
            </a:extLst>
          </p:cNvPr>
          <p:cNvSpPr/>
          <p:nvPr/>
        </p:nvSpPr>
        <p:spPr>
          <a:xfrm>
            <a:off x="8266955" y="1204304"/>
            <a:ext cx="1828959" cy="182895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15" name="Graphic 93">
            <a:extLst>
              <a:ext uri="{FF2B5EF4-FFF2-40B4-BE49-F238E27FC236}">
                <a16:creationId xmlns:a16="http://schemas.microsoft.com/office/drawing/2014/main" id="{3E1EDABE-F128-0449-8EEF-36F325D7C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84548" y="1637859"/>
            <a:ext cx="993774" cy="993774"/>
          </a:xfrm>
          <a:prstGeom prst="rect">
            <a:avLst/>
          </a:prstGeom>
        </p:spPr>
      </p:pic>
      <p:sp>
        <p:nvSpPr>
          <p:cNvPr id="16" name="Oval 226">
            <a:extLst>
              <a:ext uri="{FF2B5EF4-FFF2-40B4-BE49-F238E27FC236}">
                <a16:creationId xmlns:a16="http://schemas.microsoft.com/office/drawing/2014/main" id="{42D1297D-16EF-E241-8C16-8EDEA1711285}"/>
              </a:ext>
            </a:extLst>
          </p:cNvPr>
          <p:cNvSpPr/>
          <p:nvPr/>
        </p:nvSpPr>
        <p:spPr>
          <a:xfrm>
            <a:off x="8266955" y="4069968"/>
            <a:ext cx="1828959" cy="1828959"/>
          </a:xfrm>
          <a:prstGeom prst="ellipse">
            <a:avLst/>
          </a:prstGeom>
          <a:solidFill>
            <a:schemeClr val="accent1"/>
          </a:solidFill>
          <a:ln w="762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tropolis"/>
              <a:ea typeface="+mn-ea"/>
              <a:cs typeface="+mn-cs"/>
            </a:endParaRPr>
          </a:p>
        </p:txBody>
      </p:sp>
      <p:sp>
        <p:nvSpPr>
          <p:cNvPr id="17" name="Freeform 74">
            <a:extLst>
              <a:ext uri="{FF2B5EF4-FFF2-40B4-BE49-F238E27FC236}">
                <a16:creationId xmlns:a16="http://schemas.microsoft.com/office/drawing/2014/main" id="{AF9A15EF-3826-F942-A07C-F84A823922A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634046" y="4433581"/>
            <a:ext cx="1096166" cy="1096167"/>
          </a:xfrm>
          <a:custGeom>
            <a:avLst/>
            <a:gdLst>
              <a:gd name="T0" fmla="*/ 0 w 384"/>
              <a:gd name="T1" fmla="*/ 109 h 384"/>
              <a:gd name="T2" fmla="*/ 384 w 384"/>
              <a:gd name="T3" fmla="*/ 0 h 384"/>
              <a:gd name="T4" fmla="*/ 368 w 384"/>
              <a:gd name="T5" fmla="*/ 93 h 384"/>
              <a:gd name="T6" fmla="*/ 16 w 384"/>
              <a:gd name="T7" fmla="*/ 16 h 384"/>
              <a:gd name="T8" fmla="*/ 368 w 384"/>
              <a:gd name="T9" fmla="*/ 93 h 384"/>
              <a:gd name="T10" fmla="*/ 384 w 384"/>
              <a:gd name="T11" fmla="*/ 247 h 384"/>
              <a:gd name="T12" fmla="*/ 0 w 384"/>
              <a:gd name="T13" fmla="*/ 138 h 384"/>
              <a:gd name="T14" fmla="*/ 16 w 384"/>
              <a:gd name="T15" fmla="*/ 154 h 384"/>
              <a:gd name="T16" fmla="*/ 368 w 384"/>
              <a:gd name="T17" fmla="*/ 231 h 384"/>
              <a:gd name="T18" fmla="*/ 16 w 384"/>
              <a:gd name="T19" fmla="*/ 154 h 384"/>
              <a:gd name="T20" fmla="*/ 384 w 384"/>
              <a:gd name="T21" fmla="*/ 384 h 384"/>
              <a:gd name="T22" fmla="*/ 0 w 384"/>
              <a:gd name="T23" fmla="*/ 275 h 384"/>
              <a:gd name="T24" fmla="*/ 16 w 384"/>
              <a:gd name="T25" fmla="*/ 291 h 384"/>
              <a:gd name="T26" fmla="*/ 368 w 384"/>
              <a:gd name="T27" fmla="*/ 368 h 384"/>
              <a:gd name="T28" fmla="*/ 16 w 384"/>
              <a:gd name="T29" fmla="*/ 291 h 384"/>
              <a:gd name="T30" fmla="*/ 330 w 384"/>
              <a:gd name="T31" fmla="*/ 82 h 384"/>
              <a:gd name="T32" fmla="*/ 346 w 384"/>
              <a:gd name="T33" fmla="*/ 27 h 384"/>
              <a:gd name="T34" fmla="*/ 315 w 384"/>
              <a:gd name="T35" fmla="*/ 82 h 384"/>
              <a:gd name="T36" fmla="*/ 299 w 384"/>
              <a:gd name="T37" fmla="*/ 27 h 384"/>
              <a:gd name="T38" fmla="*/ 315 w 384"/>
              <a:gd name="T39" fmla="*/ 82 h 384"/>
              <a:gd name="T40" fmla="*/ 268 w 384"/>
              <a:gd name="T41" fmla="*/ 82 h 384"/>
              <a:gd name="T42" fmla="*/ 284 w 384"/>
              <a:gd name="T43" fmla="*/ 27 h 384"/>
              <a:gd name="T44" fmla="*/ 268 w 384"/>
              <a:gd name="T45" fmla="*/ 165 h 384"/>
              <a:gd name="T46" fmla="*/ 284 w 384"/>
              <a:gd name="T47" fmla="*/ 219 h 384"/>
              <a:gd name="T48" fmla="*/ 268 w 384"/>
              <a:gd name="T49" fmla="*/ 165 h 384"/>
              <a:gd name="T50" fmla="*/ 237 w 384"/>
              <a:gd name="T51" fmla="*/ 82 h 384"/>
              <a:gd name="T52" fmla="*/ 253 w 384"/>
              <a:gd name="T53" fmla="*/ 27 h 384"/>
              <a:gd name="T54" fmla="*/ 237 w 384"/>
              <a:gd name="T55" fmla="*/ 165 h 384"/>
              <a:gd name="T56" fmla="*/ 253 w 384"/>
              <a:gd name="T57" fmla="*/ 219 h 384"/>
              <a:gd name="T58" fmla="*/ 237 w 384"/>
              <a:gd name="T59" fmla="*/ 165 h 384"/>
              <a:gd name="T60" fmla="*/ 64 w 384"/>
              <a:gd name="T61" fmla="*/ 35 h 384"/>
              <a:gd name="T62" fmla="*/ 64 w 384"/>
              <a:gd name="T63" fmla="*/ 71 h 384"/>
              <a:gd name="T64" fmla="*/ 330 w 384"/>
              <a:gd name="T65" fmla="*/ 165 h 384"/>
              <a:gd name="T66" fmla="*/ 346 w 384"/>
              <a:gd name="T67" fmla="*/ 219 h 384"/>
              <a:gd name="T68" fmla="*/ 330 w 384"/>
              <a:gd name="T69" fmla="*/ 165 h 384"/>
              <a:gd name="T70" fmla="*/ 315 w 384"/>
              <a:gd name="T71" fmla="*/ 165 h 384"/>
              <a:gd name="T72" fmla="*/ 299 w 384"/>
              <a:gd name="T73" fmla="*/ 219 h 384"/>
              <a:gd name="T74" fmla="*/ 82 w 384"/>
              <a:gd name="T75" fmla="*/ 191 h 384"/>
              <a:gd name="T76" fmla="*/ 45 w 384"/>
              <a:gd name="T77" fmla="*/ 191 h 384"/>
              <a:gd name="T78" fmla="*/ 82 w 384"/>
              <a:gd name="T79" fmla="*/ 191 h 384"/>
              <a:gd name="T80" fmla="*/ 346 w 384"/>
              <a:gd name="T81" fmla="*/ 302 h 384"/>
              <a:gd name="T82" fmla="*/ 330 w 384"/>
              <a:gd name="T83" fmla="*/ 357 h 384"/>
              <a:gd name="T84" fmla="*/ 299 w 384"/>
              <a:gd name="T85" fmla="*/ 302 h 384"/>
              <a:gd name="T86" fmla="*/ 315 w 384"/>
              <a:gd name="T87" fmla="*/ 357 h 384"/>
              <a:gd name="T88" fmla="*/ 299 w 384"/>
              <a:gd name="T89" fmla="*/ 302 h 384"/>
              <a:gd name="T90" fmla="*/ 284 w 384"/>
              <a:gd name="T91" fmla="*/ 302 h 384"/>
              <a:gd name="T92" fmla="*/ 268 w 384"/>
              <a:gd name="T93" fmla="*/ 357 h 384"/>
              <a:gd name="T94" fmla="*/ 237 w 384"/>
              <a:gd name="T95" fmla="*/ 302 h 384"/>
              <a:gd name="T96" fmla="*/ 253 w 384"/>
              <a:gd name="T97" fmla="*/ 357 h 384"/>
              <a:gd name="T98" fmla="*/ 237 w 384"/>
              <a:gd name="T99" fmla="*/ 302 h 384"/>
              <a:gd name="T100" fmla="*/ 64 w 384"/>
              <a:gd name="T101" fmla="*/ 346 h 384"/>
              <a:gd name="T102" fmla="*/ 64 w 384"/>
              <a:gd name="T103" fmla="*/ 31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84" h="384">
                <a:moveTo>
                  <a:pt x="0" y="0"/>
                </a:moveTo>
                <a:cubicBezTo>
                  <a:pt x="0" y="109"/>
                  <a:pt x="0" y="109"/>
                  <a:pt x="0" y="109"/>
                </a:cubicBezTo>
                <a:cubicBezTo>
                  <a:pt x="384" y="109"/>
                  <a:pt x="384" y="109"/>
                  <a:pt x="384" y="109"/>
                </a:cubicBezTo>
                <a:cubicBezTo>
                  <a:pt x="384" y="0"/>
                  <a:pt x="384" y="0"/>
                  <a:pt x="384" y="0"/>
                </a:cubicBezTo>
                <a:lnTo>
                  <a:pt x="0" y="0"/>
                </a:lnTo>
                <a:close/>
                <a:moveTo>
                  <a:pt x="368" y="93"/>
                </a:moveTo>
                <a:cubicBezTo>
                  <a:pt x="16" y="93"/>
                  <a:pt x="16" y="93"/>
                  <a:pt x="16" y="93"/>
                </a:cubicBezTo>
                <a:cubicBezTo>
                  <a:pt x="16" y="16"/>
                  <a:pt x="16" y="16"/>
                  <a:pt x="16" y="16"/>
                </a:cubicBezTo>
                <a:cubicBezTo>
                  <a:pt x="368" y="16"/>
                  <a:pt x="368" y="16"/>
                  <a:pt x="368" y="16"/>
                </a:cubicBezTo>
                <a:lnTo>
                  <a:pt x="368" y="93"/>
                </a:lnTo>
                <a:close/>
                <a:moveTo>
                  <a:pt x="0" y="247"/>
                </a:moveTo>
                <a:cubicBezTo>
                  <a:pt x="384" y="247"/>
                  <a:pt x="384" y="247"/>
                  <a:pt x="384" y="247"/>
                </a:cubicBezTo>
                <a:cubicBezTo>
                  <a:pt x="384" y="138"/>
                  <a:pt x="384" y="138"/>
                  <a:pt x="384" y="138"/>
                </a:cubicBezTo>
                <a:cubicBezTo>
                  <a:pt x="0" y="138"/>
                  <a:pt x="0" y="138"/>
                  <a:pt x="0" y="138"/>
                </a:cubicBezTo>
                <a:lnTo>
                  <a:pt x="0" y="247"/>
                </a:lnTo>
                <a:close/>
                <a:moveTo>
                  <a:pt x="16" y="154"/>
                </a:moveTo>
                <a:cubicBezTo>
                  <a:pt x="368" y="154"/>
                  <a:pt x="368" y="154"/>
                  <a:pt x="368" y="154"/>
                </a:cubicBezTo>
                <a:cubicBezTo>
                  <a:pt x="368" y="231"/>
                  <a:pt x="368" y="231"/>
                  <a:pt x="368" y="231"/>
                </a:cubicBezTo>
                <a:cubicBezTo>
                  <a:pt x="16" y="231"/>
                  <a:pt x="16" y="231"/>
                  <a:pt x="16" y="231"/>
                </a:cubicBezTo>
                <a:lnTo>
                  <a:pt x="16" y="154"/>
                </a:lnTo>
                <a:close/>
                <a:moveTo>
                  <a:pt x="0" y="384"/>
                </a:moveTo>
                <a:cubicBezTo>
                  <a:pt x="384" y="384"/>
                  <a:pt x="384" y="384"/>
                  <a:pt x="384" y="384"/>
                </a:cubicBezTo>
                <a:cubicBezTo>
                  <a:pt x="384" y="275"/>
                  <a:pt x="384" y="275"/>
                  <a:pt x="384" y="275"/>
                </a:cubicBezTo>
                <a:cubicBezTo>
                  <a:pt x="0" y="275"/>
                  <a:pt x="0" y="275"/>
                  <a:pt x="0" y="275"/>
                </a:cubicBezTo>
                <a:lnTo>
                  <a:pt x="0" y="384"/>
                </a:lnTo>
                <a:close/>
                <a:moveTo>
                  <a:pt x="16" y="291"/>
                </a:moveTo>
                <a:cubicBezTo>
                  <a:pt x="368" y="291"/>
                  <a:pt x="368" y="291"/>
                  <a:pt x="368" y="291"/>
                </a:cubicBezTo>
                <a:cubicBezTo>
                  <a:pt x="368" y="368"/>
                  <a:pt x="368" y="368"/>
                  <a:pt x="368" y="368"/>
                </a:cubicBezTo>
                <a:cubicBezTo>
                  <a:pt x="16" y="368"/>
                  <a:pt x="16" y="368"/>
                  <a:pt x="16" y="368"/>
                </a:cubicBezTo>
                <a:lnTo>
                  <a:pt x="16" y="291"/>
                </a:lnTo>
                <a:close/>
                <a:moveTo>
                  <a:pt x="346" y="82"/>
                </a:moveTo>
                <a:cubicBezTo>
                  <a:pt x="330" y="82"/>
                  <a:pt x="330" y="82"/>
                  <a:pt x="330" y="82"/>
                </a:cubicBezTo>
                <a:cubicBezTo>
                  <a:pt x="330" y="27"/>
                  <a:pt x="330" y="27"/>
                  <a:pt x="330" y="27"/>
                </a:cubicBezTo>
                <a:cubicBezTo>
                  <a:pt x="346" y="27"/>
                  <a:pt x="346" y="27"/>
                  <a:pt x="346" y="27"/>
                </a:cubicBezTo>
                <a:lnTo>
                  <a:pt x="346" y="82"/>
                </a:lnTo>
                <a:close/>
                <a:moveTo>
                  <a:pt x="315" y="82"/>
                </a:moveTo>
                <a:cubicBezTo>
                  <a:pt x="299" y="82"/>
                  <a:pt x="299" y="82"/>
                  <a:pt x="299" y="82"/>
                </a:cubicBezTo>
                <a:cubicBezTo>
                  <a:pt x="299" y="27"/>
                  <a:pt x="299" y="27"/>
                  <a:pt x="299" y="27"/>
                </a:cubicBezTo>
                <a:cubicBezTo>
                  <a:pt x="315" y="27"/>
                  <a:pt x="315" y="27"/>
                  <a:pt x="315" y="27"/>
                </a:cubicBezTo>
                <a:lnTo>
                  <a:pt x="315" y="82"/>
                </a:lnTo>
                <a:close/>
                <a:moveTo>
                  <a:pt x="284" y="82"/>
                </a:moveTo>
                <a:cubicBezTo>
                  <a:pt x="268" y="82"/>
                  <a:pt x="268" y="82"/>
                  <a:pt x="268" y="82"/>
                </a:cubicBezTo>
                <a:cubicBezTo>
                  <a:pt x="268" y="27"/>
                  <a:pt x="268" y="27"/>
                  <a:pt x="268" y="27"/>
                </a:cubicBezTo>
                <a:cubicBezTo>
                  <a:pt x="284" y="27"/>
                  <a:pt x="284" y="27"/>
                  <a:pt x="284" y="27"/>
                </a:cubicBezTo>
                <a:lnTo>
                  <a:pt x="284" y="82"/>
                </a:lnTo>
                <a:close/>
                <a:moveTo>
                  <a:pt x="268" y="165"/>
                </a:moveTo>
                <a:cubicBezTo>
                  <a:pt x="284" y="165"/>
                  <a:pt x="284" y="165"/>
                  <a:pt x="284" y="165"/>
                </a:cubicBezTo>
                <a:cubicBezTo>
                  <a:pt x="284" y="219"/>
                  <a:pt x="284" y="219"/>
                  <a:pt x="284" y="219"/>
                </a:cubicBezTo>
                <a:cubicBezTo>
                  <a:pt x="268" y="219"/>
                  <a:pt x="268" y="219"/>
                  <a:pt x="268" y="219"/>
                </a:cubicBezTo>
                <a:lnTo>
                  <a:pt x="268" y="165"/>
                </a:lnTo>
                <a:close/>
                <a:moveTo>
                  <a:pt x="253" y="82"/>
                </a:moveTo>
                <a:cubicBezTo>
                  <a:pt x="237" y="82"/>
                  <a:pt x="237" y="82"/>
                  <a:pt x="237" y="82"/>
                </a:cubicBezTo>
                <a:cubicBezTo>
                  <a:pt x="237" y="27"/>
                  <a:pt x="237" y="27"/>
                  <a:pt x="237" y="27"/>
                </a:cubicBezTo>
                <a:cubicBezTo>
                  <a:pt x="253" y="27"/>
                  <a:pt x="253" y="27"/>
                  <a:pt x="253" y="27"/>
                </a:cubicBezTo>
                <a:lnTo>
                  <a:pt x="253" y="82"/>
                </a:lnTo>
                <a:close/>
                <a:moveTo>
                  <a:pt x="237" y="165"/>
                </a:moveTo>
                <a:cubicBezTo>
                  <a:pt x="253" y="165"/>
                  <a:pt x="253" y="165"/>
                  <a:pt x="253" y="165"/>
                </a:cubicBezTo>
                <a:cubicBezTo>
                  <a:pt x="253" y="219"/>
                  <a:pt x="253" y="219"/>
                  <a:pt x="253" y="219"/>
                </a:cubicBezTo>
                <a:cubicBezTo>
                  <a:pt x="237" y="219"/>
                  <a:pt x="237" y="219"/>
                  <a:pt x="237" y="219"/>
                </a:cubicBezTo>
                <a:lnTo>
                  <a:pt x="237" y="165"/>
                </a:lnTo>
                <a:close/>
                <a:moveTo>
                  <a:pt x="45" y="53"/>
                </a:moveTo>
                <a:cubicBezTo>
                  <a:pt x="45" y="43"/>
                  <a:pt x="54" y="35"/>
                  <a:pt x="64" y="35"/>
                </a:cubicBezTo>
                <a:cubicBezTo>
                  <a:pt x="74" y="35"/>
                  <a:pt x="82" y="43"/>
                  <a:pt x="82" y="53"/>
                </a:cubicBezTo>
                <a:cubicBezTo>
                  <a:pt x="82" y="63"/>
                  <a:pt x="74" y="71"/>
                  <a:pt x="64" y="71"/>
                </a:cubicBezTo>
                <a:cubicBezTo>
                  <a:pt x="54" y="71"/>
                  <a:pt x="45" y="63"/>
                  <a:pt x="45" y="53"/>
                </a:cubicBezTo>
                <a:close/>
                <a:moveTo>
                  <a:pt x="330" y="165"/>
                </a:moveTo>
                <a:cubicBezTo>
                  <a:pt x="346" y="165"/>
                  <a:pt x="346" y="165"/>
                  <a:pt x="346" y="165"/>
                </a:cubicBezTo>
                <a:cubicBezTo>
                  <a:pt x="346" y="219"/>
                  <a:pt x="346" y="219"/>
                  <a:pt x="346" y="219"/>
                </a:cubicBezTo>
                <a:cubicBezTo>
                  <a:pt x="330" y="219"/>
                  <a:pt x="330" y="219"/>
                  <a:pt x="330" y="219"/>
                </a:cubicBezTo>
                <a:lnTo>
                  <a:pt x="330" y="165"/>
                </a:lnTo>
                <a:close/>
                <a:moveTo>
                  <a:pt x="299" y="165"/>
                </a:moveTo>
                <a:cubicBezTo>
                  <a:pt x="315" y="165"/>
                  <a:pt x="315" y="165"/>
                  <a:pt x="315" y="165"/>
                </a:cubicBezTo>
                <a:cubicBezTo>
                  <a:pt x="315" y="219"/>
                  <a:pt x="315" y="219"/>
                  <a:pt x="315" y="219"/>
                </a:cubicBezTo>
                <a:cubicBezTo>
                  <a:pt x="299" y="219"/>
                  <a:pt x="299" y="219"/>
                  <a:pt x="299" y="219"/>
                </a:cubicBezTo>
                <a:lnTo>
                  <a:pt x="299" y="165"/>
                </a:lnTo>
                <a:close/>
                <a:moveTo>
                  <a:pt x="82" y="191"/>
                </a:moveTo>
                <a:cubicBezTo>
                  <a:pt x="82" y="201"/>
                  <a:pt x="74" y="209"/>
                  <a:pt x="64" y="209"/>
                </a:cubicBezTo>
                <a:cubicBezTo>
                  <a:pt x="54" y="209"/>
                  <a:pt x="45" y="201"/>
                  <a:pt x="45" y="191"/>
                </a:cubicBezTo>
                <a:cubicBezTo>
                  <a:pt x="45" y="180"/>
                  <a:pt x="54" y="172"/>
                  <a:pt x="64" y="172"/>
                </a:cubicBezTo>
                <a:cubicBezTo>
                  <a:pt x="74" y="172"/>
                  <a:pt x="82" y="180"/>
                  <a:pt x="82" y="191"/>
                </a:cubicBezTo>
                <a:close/>
                <a:moveTo>
                  <a:pt x="330" y="302"/>
                </a:moveTo>
                <a:cubicBezTo>
                  <a:pt x="346" y="302"/>
                  <a:pt x="346" y="302"/>
                  <a:pt x="346" y="302"/>
                </a:cubicBezTo>
                <a:cubicBezTo>
                  <a:pt x="346" y="357"/>
                  <a:pt x="346" y="357"/>
                  <a:pt x="346" y="357"/>
                </a:cubicBezTo>
                <a:cubicBezTo>
                  <a:pt x="330" y="357"/>
                  <a:pt x="330" y="357"/>
                  <a:pt x="330" y="357"/>
                </a:cubicBezTo>
                <a:lnTo>
                  <a:pt x="330" y="302"/>
                </a:lnTo>
                <a:close/>
                <a:moveTo>
                  <a:pt x="299" y="302"/>
                </a:moveTo>
                <a:cubicBezTo>
                  <a:pt x="315" y="302"/>
                  <a:pt x="315" y="302"/>
                  <a:pt x="315" y="302"/>
                </a:cubicBezTo>
                <a:cubicBezTo>
                  <a:pt x="315" y="357"/>
                  <a:pt x="315" y="357"/>
                  <a:pt x="315" y="357"/>
                </a:cubicBezTo>
                <a:cubicBezTo>
                  <a:pt x="299" y="357"/>
                  <a:pt x="299" y="357"/>
                  <a:pt x="299" y="357"/>
                </a:cubicBezTo>
                <a:lnTo>
                  <a:pt x="299" y="302"/>
                </a:lnTo>
                <a:close/>
                <a:moveTo>
                  <a:pt x="268" y="302"/>
                </a:moveTo>
                <a:cubicBezTo>
                  <a:pt x="284" y="302"/>
                  <a:pt x="284" y="302"/>
                  <a:pt x="284" y="302"/>
                </a:cubicBezTo>
                <a:cubicBezTo>
                  <a:pt x="284" y="357"/>
                  <a:pt x="284" y="357"/>
                  <a:pt x="284" y="357"/>
                </a:cubicBezTo>
                <a:cubicBezTo>
                  <a:pt x="268" y="357"/>
                  <a:pt x="268" y="357"/>
                  <a:pt x="268" y="357"/>
                </a:cubicBezTo>
                <a:lnTo>
                  <a:pt x="268" y="302"/>
                </a:lnTo>
                <a:close/>
                <a:moveTo>
                  <a:pt x="237" y="302"/>
                </a:moveTo>
                <a:cubicBezTo>
                  <a:pt x="253" y="302"/>
                  <a:pt x="253" y="302"/>
                  <a:pt x="253" y="302"/>
                </a:cubicBezTo>
                <a:cubicBezTo>
                  <a:pt x="253" y="357"/>
                  <a:pt x="253" y="357"/>
                  <a:pt x="253" y="357"/>
                </a:cubicBezTo>
                <a:cubicBezTo>
                  <a:pt x="237" y="357"/>
                  <a:pt x="237" y="357"/>
                  <a:pt x="237" y="357"/>
                </a:cubicBezTo>
                <a:lnTo>
                  <a:pt x="237" y="302"/>
                </a:lnTo>
                <a:close/>
                <a:moveTo>
                  <a:pt x="82" y="328"/>
                </a:moveTo>
                <a:cubicBezTo>
                  <a:pt x="82" y="338"/>
                  <a:pt x="74" y="346"/>
                  <a:pt x="64" y="346"/>
                </a:cubicBezTo>
                <a:cubicBezTo>
                  <a:pt x="54" y="346"/>
                  <a:pt x="45" y="338"/>
                  <a:pt x="45" y="328"/>
                </a:cubicBezTo>
                <a:cubicBezTo>
                  <a:pt x="45" y="318"/>
                  <a:pt x="54" y="310"/>
                  <a:pt x="64" y="310"/>
                </a:cubicBezTo>
                <a:cubicBezTo>
                  <a:pt x="74" y="310"/>
                  <a:pt x="82" y="318"/>
                  <a:pt x="82" y="328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</a:endParaRPr>
          </a:p>
        </p:txBody>
      </p:sp>
      <p:cxnSp>
        <p:nvCxnSpPr>
          <p:cNvPr id="18" name="Straight Connector 52">
            <a:extLst>
              <a:ext uri="{FF2B5EF4-FFF2-40B4-BE49-F238E27FC236}">
                <a16:creationId xmlns:a16="http://schemas.microsoft.com/office/drawing/2014/main" id="{4BABE884-18F0-D443-BB45-6A55CC97E9C9}"/>
              </a:ext>
            </a:extLst>
          </p:cNvPr>
          <p:cNvCxnSpPr>
            <a:cxnSpLocks/>
            <a:stCxn id="2" idx="6"/>
            <a:endCxn id="12" idx="2"/>
          </p:cNvCxnSpPr>
          <p:nvPr/>
        </p:nvCxnSpPr>
        <p:spPr bwMode="gray">
          <a:xfrm>
            <a:off x="2915830" y="3521886"/>
            <a:ext cx="1761123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48">
            <a:extLst>
              <a:ext uri="{FF2B5EF4-FFF2-40B4-BE49-F238E27FC236}">
                <a16:creationId xmlns:a16="http://schemas.microsoft.com/office/drawing/2014/main" id="{85FBC82B-7B13-B14B-AC17-952A5C6FEE90}"/>
              </a:ext>
            </a:extLst>
          </p:cNvPr>
          <p:cNvCxnSpPr>
            <a:cxnSpLocks/>
            <a:stCxn id="12" idx="7"/>
            <a:endCxn id="14" idx="2"/>
          </p:cNvCxnSpPr>
          <p:nvPr/>
        </p:nvCxnSpPr>
        <p:spPr bwMode="gray">
          <a:xfrm flipV="1">
            <a:off x="6238067" y="2118784"/>
            <a:ext cx="2028888" cy="756467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48">
            <a:extLst>
              <a:ext uri="{FF2B5EF4-FFF2-40B4-BE49-F238E27FC236}">
                <a16:creationId xmlns:a16="http://schemas.microsoft.com/office/drawing/2014/main" id="{CB0F2365-A96D-C243-BEC7-487F53008139}"/>
              </a:ext>
            </a:extLst>
          </p:cNvPr>
          <p:cNvCxnSpPr>
            <a:cxnSpLocks/>
            <a:stCxn id="12" idx="5"/>
            <a:endCxn id="16" idx="2"/>
          </p:cNvCxnSpPr>
          <p:nvPr/>
        </p:nvCxnSpPr>
        <p:spPr bwMode="gray">
          <a:xfrm>
            <a:off x="6238067" y="4168520"/>
            <a:ext cx="2028888" cy="815928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Текстово поле 41">
            <a:extLst>
              <a:ext uri="{FF2B5EF4-FFF2-40B4-BE49-F238E27FC236}">
                <a16:creationId xmlns:a16="http://schemas.microsoft.com/office/drawing/2014/main" id="{4D206353-3F2D-4143-9AA1-AB5B50C4CBB7}"/>
              </a:ext>
            </a:extLst>
          </p:cNvPr>
          <p:cNvSpPr txBox="1"/>
          <p:nvPr/>
        </p:nvSpPr>
        <p:spPr>
          <a:xfrm>
            <a:off x="1165350" y="4491179"/>
            <a:ext cx="1750480" cy="69249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b="1" dirty="0"/>
              <a:t>Configuration</a:t>
            </a:r>
          </a:p>
          <a:p>
            <a:pPr algn="ctr">
              <a:spcAft>
                <a:spcPts val="600"/>
              </a:spcAft>
            </a:pPr>
            <a:r>
              <a:rPr lang="en-US" sz="2000" b="1" dirty="0"/>
              <a:t>File</a:t>
            </a:r>
          </a:p>
        </p:txBody>
      </p:sp>
      <p:sp>
        <p:nvSpPr>
          <p:cNvPr id="22" name="Текстово поле 42">
            <a:extLst>
              <a:ext uri="{FF2B5EF4-FFF2-40B4-BE49-F238E27FC236}">
                <a16:creationId xmlns:a16="http://schemas.microsoft.com/office/drawing/2014/main" id="{F0E900A3-642E-7548-882C-7A61536AF68D}"/>
              </a:ext>
            </a:extLst>
          </p:cNvPr>
          <p:cNvSpPr txBox="1"/>
          <p:nvPr/>
        </p:nvSpPr>
        <p:spPr>
          <a:xfrm>
            <a:off x="4672269" y="4574762"/>
            <a:ext cx="1770998" cy="1031051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b="1" dirty="0"/>
              <a:t>LCM Proxy</a:t>
            </a:r>
          </a:p>
          <a:p>
            <a:pPr marL="180000" indent="-252000">
              <a:buFont typeface="Arial" panose="020B0604020202020204" pitchFamily="34" charset="0"/>
              <a:buChar char="•"/>
            </a:pPr>
            <a:r>
              <a:rPr lang="en-US" sz="1400" b="1" dirty="0"/>
              <a:t>Windows OS</a:t>
            </a:r>
          </a:p>
          <a:p>
            <a:pPr marL="180000" indent="-252000">
              <a:buFont typeface="Arial" panose="020B0604020202020204" pitchFamily="34" charset="0"/>
              <a:buChar char="•"/>
            </a:pPr>
            <a:r>
              <a:rPr lang="en-US" sz="1400" b="1" dirty="0"/>
              <a:t>PowerShell 5.1</a:t>
            </a:r>
          </a:p>
          <a:p>
            <a:pPr marL="180000" indent="-252000">
              <a:buFont typeface="Arial" panose="020B0604020202020204" pitchFamily="34" charset="0"/>
              <a:buChar char="•"/>
            </a:pPr>
            <a:r>
              <a:rPr lang="en-US" sz="1400" b="1" dirty="0" err="1"/>
              <a:t>PowerCLI</a:t>
            </a:r>
            <a:r>
              <a:rPr lang="en-US" sz="1400" b="1" dirty="0"/>
              <a:t> 10.1.1+ </a:t>
            </a:r>
          </a:p>
        </p:txBody>
      </p:sp>
      <p:sp>
        <p:nvSpPr>
          <p:cNvPr id="23" name="Текстово поле 43">
            <a:extLst>
              <a:ext uri="{FF2B5EF4-FFF2-40B4-BE49-F238E27FC236}">
                <a16:creationId xmlns:a16="http://schemas.microsoft.com/office/drawing/2014/main" id="{E6D4EBFA-F379-BF4E-950B-5E586547AB29}"/>
              </a:ext>
            </a:extLst>
          </p:cNvPr>
          <p:cNvSpPr txBox="1"/>
          <p:nvPr/>
        </p:nvSpPr>
        <p:spPr>
          <a:xfrm>
            <a:off x="8003263" y="3108345"/>
            <a:ext cx="2277868" cy="30777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b="1" dirty="0"/>
              <a:t>vCenter Server(s)</a:t>
            </a:r>
          </a:p>
        </p:txBody>
      </p:sp>
      <p:sp>
        <p:nvSpPr>
          <p:cNvPr id="24" name="Текстово поле 44">
            <a:extLst>
              <a:ext uri="{FF2B5EF4-FFF2-40B4-BE49-F238E27FC236}">
                <a16:creationId xmlns:a16="http://schemas.microsoft.com/office/drawing/2014/main" id="{E9ADC3C4-174C-4A4E-9F8A-52F38024E41E}"/>
              </a:ext>
            </a:extLst>
          </p:cNvPr>
          <p:cNvSpPr txBox="1"/>
          <p:nvPr/>
        </p:nvSpPr>
        <p:spPr>
          <a:xfrm>
            <a:off x="8222075" y="5998189"/>
            <a:ext cx="1840248" cy="30777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b="1" dirty="0" err="1"/>
              <a:t>ESXi</a:t>
            </a:r>
            <a:r>
              <a:rPr lang="en-US" sz="2000" b="1" dirty="0"/>
              <a:t> Server(s)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7FD82CF-E80D-C94A-92D5-4714EE52B14D}"/>
              </a:ext>
            </a:extLst>
          </p:cNvPr>
          <p:cNvSpPr/>
          <p:nvPr/>
        </p:nvSpPr>
        <p:spPr>
          <a:xfrm>
            <a:off x="267612" y="928924"/>
            <a:ext cx="6700168" cy="5432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930" dirty="0"/>
              <a:t>How the DSC Resources for VMware works</a:t>
            </a:r>
          </a:p>
        </p:txBody>
      </p:sp>
    </p:spTree>
    <p:extLst>
      <p:ext uri="{BB962C8B-B14F-4D97-AF65-F5344CB8AC3E}">
        <p14:creationId xmlns:p14="http://schemas.microsoft.com/office/powerpoint/2010/main" val="8444241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FEB12A-C34D-0944-87BA-FB5B43F7B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40" y="1464629"/>
            <a:ext cx="11682835" cy="392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826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5">
            <a:extLst>
              <a:ext uri="{FF2B5EF4-FFF2-40B4-BE49-F238E27FC236}">
                <a16:creationId xmlns:a16="http://schemas.microsoft.com/office/drawing/2014/main" id="{363B93D9-B841-964E-B724-3D7754D3449B}"/>
              </a:ext>
            </a:extLst>
          </p:cNvPr>
          <p:cNvSpPr txBox="1">
            <a:spLocks/>
          </p:cNvSpPr>
          <p:nvPr/>
        </p:nvSpPr>
        <p:spPr>
          <a:xfrm>
            <a:off x="592866" y="811830"/>
            <a:ext cx="10962687" cy="2477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30" dirty="0">
                <a:solidFill>
                  <a:schemeClr val="tx1"/>
                </a:solidFill>
              </a:rPr>
              <a:t>Currently Available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7B85A9-9381-694F-BC43-67CD2D39F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62" y="1474170"/>
            <a:ext cx="109601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737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032581EF-4A27-9046-9B1C-97D306DC121C}"/>
              </a:ext>
            </a:extLst>
          </p:cNvPr>
          <p:cNvSpPr txBox="1">
            <a:spLocks/>
          </p:cNvSpPr>
          <p:nvPr/>
        </p:nvSpPr>
        <p:spPr>
          <a:xfrm>
            <a:off x="616505" y="1600201"/>
            <a:ext cx="10972800" cy="4572000"/>
          </a:xfrm>
          <a:prstGeom prst="rect">
            <a:avLst/>
          </a:prstGeom>
        </p:spPr>
        <p:txBody>
          <a:bodyPr numCol="2"/>
          <a:lstStyle>
            <a:lvl1pPr marL="228543" indent="-228543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5176" indent="-19045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810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6533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257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981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80705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5429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90152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Standard Switch Resources </a:t>
            </a:r>
          </a:p>
          <a:p>
            <a:pPr lvl="1">
              <a:lnSpc>
                <a:spcPct val="150000"/>
              </a:lnSpc>
            </a:pPr>
            <a:r>
              <a:rPr lang="en-US" sz="2000"/>
              <a:t>Security</a:t>
            </a:r>
          </a:p>
          <a:p>
            <a:pPr lvl="1">
              <a:lnSpc>
                <a:spcPct val="150000"/>
              </a:lnSpc>
            </a:pPr>
            <a:r>
              <a:rPr lang="en-US" sz="2000"/>
              <a:t>Shaping</a:t>
            </a:r>
          </a:p>
          <a:p>
            <a:pPr lvl="1">
              <a:lnSpc>
                <a:spcPct val="150000"/>
              </a:lnSpc>
            </a:pPr>
            <a:r>
              <a:rPr lang="en-US" sz="2000"/>
              <a:t>Teaming</a:t>
            </a:r>
          </a:p>
          <a:p>
            <a:endParaRPr lang="en-US" sz="2400"/>
          </a:p>
          <a:p>
            <a:r>
              <a:rPr lang="en-US" sz="2400"/>
              <a:t>Cluster Resources </a:t>
            </a:r>
          </a:p>
          <a:p>
            <a:pPr lvl="1">
              <a:lnSpc>
                <a:spcPct val="200000"/>
              </a:lnSpc>
            </a:pPr>
            <a:r>
              <a:rPr lang="en-US" sz="2000"/>
              <a:t>HA Settings</a:t>
            </a:r>
          </a:p>
          <a:p>
            <a:pPr lvl="1">
              <a:lnSpc>
                <a:spcPct val="200000"/>
              </a:lnSpc>
            </a:pPr>
            <a:r>
              <a:rPr lang="en-US" sz="2000"/>
              <a:t>DRS Settings</a:t>
            </a:r>
          </a:p>
          <a:p>
            <a:r>
              <a:rPr lang="en-US" sz="2400"/>
              <a:t>VMHost Resources </a:t>
            </a:r>
          </a:p>
          <a:p>
            <a:pPr lvl="1">
              <a:lnSpc>
                <a:spcPct val="150000"/>
              </a:lnSpc>
            </a:pPr>
            <a:r>
              <a:rPr lang="en-US" sz="2000"/>
              <a:t>Advanced Settings</a:t>
            </a:r>
          </a:p>
          <a:p>
            <a:pPr lvl="1">
              <a:lnSpc>
                <a:spcPct val="150000"/>
              </a:lnSpc>
            </a:pPr>
            <a:r>
              <a:rPr lang="en-US" sz="2000"/>
              <a:t>PCI Passthrough</a:t>
            </a:r>
          </a:p>
          <a:p>
            <a:pPr lvl="1">
              <a:lnSpc>
                <a:spcPct val="150000"/>
              </a:lnSpc>
            </a:pPr>
            <a:r>
              <a:rPr lang="en-US" sz="2000"/>
              <a:t>Power Policies</a:t>
            </a:r>
            <a:endParaRPr lang="en-US" sz="2000" dirty="0"/>
          </a:p>
        </p:txBody>
      </p:sp>
      <p:sp>
        <p:nvSpPr>
          <p:cNvPr id="9" name="Subtitle 5">
            <a:extLst>
              <a:ext uri="{FF2B5EF4-FFF2-40B4-BE49-F238E27FC236}">
                <a16:creationId xmlns:a16="http://schemas.microsoft.com/office/drawing/2014/main" id="{643F153C-7D31-8243-BF2B-CAF64A725B0D}"/>
              </a:ext>
            </a:extLst>
          </p:cNvPr>
          <p:cNvSpPr txBox="1">
            <a:spLocks/>
          </p:cNvSpPr>
          <p:nvPr/>
        </p:nvSpPr>
        <p:spPr>
          <a:xfrm>
            <a:off x="592866" y="811830"/>
            <a:ext cx="10962687" cy="2477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30" dirty="0">
                <a:solidFill>
                  <a:schemeClr val="tx1"/>
                </a:solidFill>
              </a:rPr>
              <a:t>Work In Progress</a:t>
            </a:r>
          </a:p>
        </p:txBody>
      </p:sp>
    </p:spTree>
    <p:extLst>
      <p:ext uri="{BB962C8B-B14F-4D97-AF65-F5344CB8AC3E}">
        <p14:creationId xmlns:p14="http://schemas.microsoft.com/office/powerpoint/2010/main" val="22873776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92D787-86F9-334E-BF7D-3C2803FE7DBA}"/>
              </a:ext>
            </a:extLst>
          </p:cNvPr>
          <p:cNvSpPr txBox="1"/>
          <p:nvPr/>
        </p:nvSpPr>
        <p:spPr>
          <a:xfrm>
            <a:off x="1376939" y="2721114"/>
            <a:ext cx="94349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42758136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SC_VMworld2019">
            <a:hlinkClick r:id="" action="ppaction://media"/>
            <a:extLst>
              <a:ext uri="{FF2B5EF4-FFF2-40B4-BE49-F238E27FC236}">
                <a16:creationId xmlns:a16="http://schemas.microsoft.com/office/drawing/2014/main" id="{9D39E07F-360E-6747-9259-B2E1AF6924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985" y="27213"/>
            <a:ext cx="12085563" cy="679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36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5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92D787-86F9-334E-BF7D-3C2803FE7DBA}"/>
              </a:ext>
            </a:extLst>
          </p:cNvPr>
          <p:cNvSpPr txBox="1"/>
          <p:nvPr/>
        </p:nvSpPr>
        <p:spPr>
          <a:xfrm>
            <a:off x="1376939" y="2721114"/>
            <a:ext cx="94349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What </a:t>
            </a:r>
            <a:r>
              <a:rPr lang="en-US" sz="4000" b="1" dirty="0">
                <a:solidFill>
                  <a:prstClr val="black"/>
                </a:solidFill>
                <a:latin typeface="Calibri"/>
              </a:rPr>
              <a:t>About Integrations?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74146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SC_Ansible_VMworld2019">
            <a:hlinkClick r:id="" action="ppaction://media"/>
            <a:extLst>
              <a:ext uri="{FF2B5EF4-FFF2-40B4-BE49-F238E27FC236}">
                <a16:creationId xmlns:a16="http://schemas.microsoft.com/office/drawing/2014/main" id="{F609698B-843D-B64B-BAEC-66F8B9B7DB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427" y="32316"/>
            <a:ext cx="12066814" cy="6787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166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9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92D787-86F9-334E-BF7D-3C2803FE7DBA}"/>
              </a:ext>
            </a:extLst>
          </p:cNvPr>
          <p:cNvSpPr txBox="1"/>
          <p:nvPr/>
        </p:nvSpPr>
        <p:spPr>
          <a:xfrm>
            <a:off x="1376939" y="2721114"/>
            <a:ext cx="94349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DSC Resource Testing</a:t>
            </a:r>
          </a:p>
        </p:txBody>
      </p:sp>
    </p:spTree>
    <p:extLst>
      <p:ext uri="{BB962C8B-B14F-4D97-AF65-F5344CB8AC3E}">
        <p14:creationId xmlns:p14="http://schemas.microsoft.com/office/powerpoint/2010/main" val="314015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3C8F9AA-6C92-B14B-BD64-02C221CE4FD1}"/>
              </a:ext>
            </a:extLst>
          </p:cNvPr>
          <p:cNvGrpSpPr/>
          <p:nvPr/>
        </p:nvGrpSpPr>
        <p:grpSpPr>
          <a:xfrm>
            <a:off x="-122735" y="2837376"/>
            <a:ext cx="7138968" cy="3223447"/>
            <a:chOff x="225429" y="2979884"/>
            <a:chExt cx="3964782" cy="1252838"/>
          </a:xfrm>
        </p:grpSpPr>
        <p:sp>
          <p:nvSpPr>
            <p:cNvPr id="3" name="Text Placeholder 5">
              <a:extLst>
                <a:ext uri="{FF2B5EF4-FFF2-40B4-BE49-F238E27FC236}">
                  <a16:creationId xmlns:a16="http://schemas.microsoft.com/office/drawing/2014/main" id="{8F20F1E0-A692-4B4D-AB13-2628CB3401AE}"/>
                </a:ext>
              </a:extLst>
            </p:cNvPr>
            <p:cNvSpPr txBox="1">
              <a:spLocks/>
            </p:cNvSpPr>
            <p:nvPr/>
          </p:nvSpPr>
          <p:spPr>
            <a:xfrm>
              <a:off x="225429" y="2979884"/>
              <a:ext cx="1258632" cy="1243038"/>
            </a:xfrm>
            <a:prstGeom prst="rect">
              <a:avLst/>
            </a:prstGeom>
          </p:spPr>
          <p:txBody>
            <a:bodyPr vert="horz" lIns="162434" tIns="81217" rIns="162434" bIns="81217" rtlCol="0">
              <a:normAutofit/>
            </a:bodyPr>
            <a:lstStyle>
              <a:lvl1pPr marL="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5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1pPr>
              <a:lvl2pPr marL="3429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0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2pPr>
              <a:lvl3pPr marL="6858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9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3pPr>
              <a:lvl4pPr marL="10287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4pPr>
              <a:lvl5pPr marL="13716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5pPr>
              <a:lvl6pPr marL="17145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Writer</a:t>
              </a:r>
            </a:p>
            <a:p>
              <a:pPr marL="0" marR="0" lvl="0" indent="0" algn="r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GitHub</a:t>
              </a:r>
            </a:p>
            <a:p>
              <a:pPr marL="0" marR="0" lvl="0" indent="0" algn="r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Podcast</a:t>
              </a:r>
            </a:p>
            <a:p>
              <a:pPr marL="0" marR="0" lvl="0" indent="0" algn="r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Twitter</a:t>
              </a:r>
            </a:p>
            <a:p>
              <a:pPr marL="0" marR="0" lvl="0" indent="0" algn="r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MS MVP</a:t>
              </a:r>
            </a:p>
          </p:txBody>
        </p:sp>
        <p:sp>
          <p:nvSpPr>
            <p:cNvPr id="4" name="Text Placeholder 5">
              <a:extLst>
                <a:ext uri="{FF2B5EF4-FFF2-40B4-BE49-F238E27FC236}">
                  <a16:creationId xmlns:a16="http://schemas.microsoft.com/office/drawing/2014/main" id="{D0E2645C-EAE8-B341-A06D-C5ED4067DC21}"/>
                </a:ext>
              </a:extLst>
            </p:cNvPr>
            <p:cNvSpPr txBox="1">
              <a:spLocks/>
            </p:cNvSpPr>
            <p:nvPr/>
          </p:nvSpPr>
          <p:spPr>
            <a:xfrm>
              <a:off x="1366141" y="2982195"/>
              <a:ext cx="2824070" cy="1250527"/>
            </a:xfrm>
            <a:prstGeom prst="rect">
              <a:avLst/>
            </a:prstGeom>
          </p:spPr>
          <p:txBody>
            <a:bodyPr vert="horz" lIns="162434" tIns="81217" rIns="162434" bIns="81217" rtlCol="0">
              <a:normAutofit/>
            </a:bodyPr>
            <a:lstStyle>
              <a:lvl1pPr marL="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5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1pPr>
              <a:lvl2pPr marL="3429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0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2pPr>
              <a:lvl3pPr marL="6858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9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3pPr>
              <a:lvl4pPr marL="10287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4pPr>
              <a:lvl5pPr marL="13716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5pPr>
              <a:lvl6pPr marL="17145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@ </a:t>
              </a:r>
              <a:r>
                <a:rPr kumimoji="0" lang="en-US" sz="266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kmruddy.com</a:t>
              </a:r>
              <a:endParaRPr kumimoji="0" lang="en-US" sz="2664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Tahoma"/>
                <a:ea typeface="+mn-ea"/>
                <a:cs typeface="Tahoma"/>
              </a:endParaRPr>
            </a:p>
            <a:p>
              <a:pPr marL="0" marR="0" lvl="0" indent="0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@ </a:t>
              </a:r>
              <a:r>
                <a:rPr kumimoji="0" lang="en-US" sz="266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github.com</a:t>
              </a:r>
              <a:r>
                <a:rPr kumimoji="0" lang="en-US" sz="2664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/</a:t>
              </a:r>
              <a:r>
                <a:rPr kumimoji="0" lang="en-US" sz="266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kmruddy</a:t>
              </a:r>
              <a:endParaRPr kumimoji="0" lang="en-US" sz="2664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Tahoma"/>
                <a:ea typeface="+mn-ea"/>
                <a:cs typeface="Tahoma"/>
              </a:endParaRPr>
            </a:p>
            <a:p>
              <a:pPr marL="0" marR="0" lvl="0" indent="0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@ </a:t>
              </a:r>
              <a:r>
                <a:rPr kumimoji="0" lang="en-US" sz="266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vBrownBag.com</a:t>
              </a:r>
              <a:endParaRPr kumimoji="0" lang="en-US" sz="2664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Tahoma"/>
                <a:ea typeface="+mn-ea"/>
                <a:cs typeface="Tahoma"/>
              </a:endParaRPr>
            </a:p>
            <a:p>
              <a:pPr marL="0" marR="0" lvl="0" indent="0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@</a:t>
              </a:r>
              <a:r>
                <a:rPr kumimoji="0" lang="en-US" sz="2664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kmruddy</a:t>
              </a:r>
              <a:endParaRPr kumimoji="0" lang="en-US" sz="2664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Tahoma"/>
                <a:ea typeface="+mn-ea"/>
                <a:cs typeface="Tahoma"/>
              </a:endParaRPr>
            </a:p>
            <a:p>
              <a:pPr marL="0" marR="0" lvl="0" indent="0" algn="l" defTabSz="457189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/>
                <a:buNone/>
                <a:tabLst/>
                <a:defRPr/>
              </a:pPr>
              <a:r>
                <a:rPr kumimoji="0" lang="en-US" sz="2664" b="0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Tahoma"/>
                  <a:ea typeface="+mn-ea"/>
                  <a:cs typeface="Tahoma"/>
                </a:rPr>
                <a:t>Cloud\Datacenter Management</a:t>
              </a:r>
            </a:p>
          </p:txBody>
        </p:sp>
      </p:grp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7D7A8E90-A789-CD40-AAF7-5F44D8E8D7CE}"/>
              </a:ext>
            </a:extLst>
          </p:cNvPr>
          <p:cNvSpPr txBox="1">
            <a:spLocks/>
          </p:cNvSpPr>
          <p:nvPr/>
        </p:nvSpPr>
        <p:spPr>
          <a:xfrm>
            <a:off x="486547" y="1931090"/>
            <a:ext cx="6016665" cy="634287"/>
          </a:xfrm>
          <a:prstGeom prst="rect">
            <a:avLst/>
          </a:prstGeom>
        </p:spPr>
        <p:txBody>
          <a:bodyPr vert="horz" lIns="162434" tIns="81217" rIns="162434" bIns="81217" rtlCol="0">
            <a:normAutofit fontScale="92500"/>
          </a:bodyPr>
          <a:lstStyle>
            <a:lvl1pPr marL="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150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1pPr>
            <a:lvl2pPr marL="3429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10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2pPr>
            <a:lvl3pPr marL="6858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90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3pPr>
            <a:lvl4pPr marL="10287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4pPr>
            <a:lvl5pPr marL="13716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5pPr>
            <a:lvl6pPr marL="17145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798" b="0" i="0" u="none" strike="noStrike" kern="1200" cap="none" spc="0" normalizeH="0" baseline="0" noProof="0" dirty="0">
                <a:ln>
                  <a:noFill/>
                </a:ln>
                <a:solidFill>
                  <a:srgbClr val="717074">
                    <a:lumMod val="75000"/>
                  </a:srgb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Senior Architect, Technical Marketing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85D5F5D-5DA4-3B49-8609-539EDB6A2497}"/>
              </a:ext>
            </a:extLst>
          </p:cNvPr>
          <p:cNvSpPr txBox="1">
            <a:spLocks/>
          </p:cNvSpPr>
          <p:nvPr/>
        </p:nvSpPr>
        <p:spPr>
          <a:xfrm>
            <a:off x="487989" y="1270651"/>
            <a:ext cx="6016665" cy="862767"/>
          </a:xfrm>
          <a:prstGeom prst="rect">
            <a:avLst/>
          </a:prstGeom>
        </p:spPr>
        <p:txBody>
          <a:bodyPr vert="horz" lIns="162434" tIns="81217" rIns="162434" bIns="81217" rtlCol="0">
            <a:noAutofit/>
          </a:bodyPr>
          <a:lstStyle>
            <a:lvl1pPr marL="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150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1pPr>
            <a:lvl2pPr marL="3429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10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2pPr>
            <a:lvl3pPr marL="6858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90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3pPr>
            <a:lvl4pPr marL="10287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4pPr>
            <a:lvl5pPr marL="13716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b="0" i="0" kern="1200">
                <a:solidFill>
                  <a:schemeClr val="bg1">
                    <a:lumMod val="65000"/>
                  </a:schemeClr>
                </a:solidFill>
                <a:latin typeface="Tahoma"/>
                <a:ea typeface="+mn-ea"/>
                <a:cs typeface="Tahoma"/>
              </a:defRPr>
            </a:lvl5pPr>
            <a:lvl6pPr marL="17145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457189" rtl="0" eaLnBrk="1" latinLnBrk="0" hangingPunct="1">
              <a:spcBef>
                <a:spcPct val="20000"/>
              </a:spcBef>
              <a:buFont typeface="Arial"/>
              <a:buNone/>
              <a:defRPr sz="7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998" b="1" i="0" u="none" strike="noStrike" kern="1200" cap="none" spc="0" normalizeH="0" baseline="0" noProof="0">
                <a:ln>
                  <a:noFill/>
                </a:ln>
                <a:solidFill>
                  <a:srgbClr val="717074">
                    <a:lumMod val="75000"/>
                  </a:srgb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Kyle Ruddy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B9C449-97D8-FF49-A677-6599747AF2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4367" y="922403"/>
            <a:ext cx="4302821" cy="50131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5969084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1DA3C0C-FCF4-49F2-BBD9-52E26A4C12A5}"/>
              </a:ext>
            </a:extLst>
          </p:cNvPr>
          <p:cNvSpPr txBox="1">
            <a:spLocks/>
          </p:cNvSpPr>
          <p:nvPr/>
        </p:nvSpPr>
        <p:spPr>
          <a:xfrm>
            <a:off x="558654" y="635728"/>
            <a:ext cx="7008574" cy="883479"/>
          </a:xfrm>
          <a:prstGeom prst="rect">
            <a:avLst/>
          </a:prstGeom>
        </p:spPr>
        <p:txBody>
          <a:bodyPr vert="horz" lIns="60944" tIns="30472" rIns="60944" bIns="30472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09448">
              <a:defRPr/>
            </a:pPr>
            <a:r>
              <a:rPr lang="en-US" sz="3600" b="1" dirty="0">
                <a:solidFill>
                  <a:sysClr val="windowText" lastClr="000000"/>
                </a:solidFill>
                <a:latin typeface="Calibri Light" panose="020F0302020204030204"/>
              </a:rPr>
              <a:t>DSC and Pester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9728598E-271D-4E14-8C79-E1BC807EA9D7}"/>
              </a:ext>
            </a:extLst>
          </p:cNvPr>
          <p:cNvSpPr txBox="1">
            <a:spLocks/>
          </p:cNvSpPr>
          <p:nvPr/>
        </p:nvSpPr>
        <p:spPr>
          <a:xfrm>
            <a:off x="558654" y="1519206"/>
            <a:ext cx="9547913" cy="4550706"/>
          </a:xfrm>
          <a:prstGeom prst="rect">
            <a:avLst/>
          </a:prstGeom>
        </p:spPr>
        <p:txBody>
          <a:bodyPr vert="horz" lIns="60944" tIns="30472" rIns="60944" bIns="30472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62" indent="-152362" defTabSz="609448">
              <a:spcBef>
                <a:spcPts val="667"/>
              </a:spcBef>
              <a:defRPr/>
            </a:pPr>
            <a:r>
              <a:rPr lang="en-US" sz="3200" dirty="0">
                <a:solidFill>
                  <a:sysClr val="windowText" lastClr="000000"/>
                </a:solidFill>
                <a:latin typeface="Calibri" panose="020F0502020204030204"/>
              </a:rPr>
              <a:t>Why?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  <a:latin typeface="Calibri" panose="020F0502020204030204"/>
              </a:rPr>
              <a:t>To validate new code is working</a:t>
            </a:r>
          </a:p>
          <a:p>
            <a:pPr marL="761810" lvl="2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  <a:latin typeface="Calibri" panose="020F0502020204030204"/>
              </a:rPr>
              <a:t>Unit Test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  <a:latin typeface="Calibri" panose="020F0502020204030204"/>
              </a:rPr>
              <a:t>To validate it is behaving with other code</a:t>
            </a:r>
          </a:p>
          <a:p>
            <a:pPr marL="761810" lvl="2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  <a:latin typeface="Calibri" panose="020F0502020204030204"/>
              </a:rPr>
              <a:t>Integration Test</a:t>
            </a:r>
          </a:p>
          <a:p>
            <a:pPr marL="152362" indent="-152362" defTabSz="609448">
              <a:spcBef>
                <a:spcPts val="667"/>
              </a:spcBef>
              <a:defRPr/>
            </a:pPr>
            <a:r>
              <a:rPr lang="en-US" sz="3200" dirty="0">
                <a:solidFill>
                  <a:sysClr val="windowText" lastClr="000000"/>
                </a:solidFill>
                <a:latin typeface="Calibri" panose="020F0502020204030204"/>
              </a:rPr>
              <a:t>How?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  <a:latin typeface="Calibri" panose="020F0502020204030204"/>
              </a:rPr>
              <a:t>Pester</a:t>
            </a:r>
          </a:p>
          <a:p>
            <a:pPr marL="761810" lvl="2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  <a:latin typeface="Calibri" panose="020F0502020204030204"/>
              </a:rPr>
              <a:t>PS Standard</a:t>
            </a:r>
          </a:p>
          <a:p>
            <a:pPr marL="761810" lvl="2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  <a:latin typeface="Calibri" panose="020F0502020204030204"/>
              </a:rPr>
              <a:t>Intuitive (somewhat)</a:t>
            </a:r>
          </a:p>
        </p:txBody>
      </p:sp>
    </p:spTree>
    <p:extLst>
      <p:ext uri="{BB962C8B-B14F-4D97-AF65-F5344CB8AC3E}">
        <p14:creationId xmlns:p14="http://schemas.microsoft.com/office/powerpoint/2010/main" val="21709630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1DA3C0C-FCF4-49F2-BBD9-52E26A4C12A5}"/>
              </a:ext>
            </a:extLst>
          </p:cNvPr>
          <p:cNvSpPr txBox="1">
            <a:spLocks/>
          </p:cNvSpPr>
          <p:nvPr/>
        </p:nvSpPr>
        <p:spPr>
          <a:xfrm>
            <a:off x="558654" y="635728"/>
            <a:ext cx="7008574" cy="883479"/>
          </a:xfrm>
          <a:prstGeom prst="rect">
            <a:avLst/>
          </a:prstGeom>
        </p:spPr>
        <p:txBody>
          <a:bodyPr vert="horz" lIns="60944" tIns="30472" rIns="60944" bIns="30472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09448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Unit Testing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9728598E-271D-4E14-8C79-E1BC807EA9D7}"/>
              </a:ext>
            </a:extLst>
          </p:cNvPr>
          <p:cNvSpPr txBox="1">
            <a:spLocks/>
          </p:cNvSpPr>
          <p:nvPr/>
        </p:nvSpPr>
        <p:spPr>
          <a:xfrm>
            <a:off x="558654" y="1519206"/>
            <a:ext cx="9547913" cy="4550706"/>
          </a:xfrm>
          <a:prstGeom prst="rect">
            <a:avLst/>
          </a:prstGeom>
        </p:spPr>
        <p:txBody>
          <a:bodyPr vert="horz" lIns="60944" tIns="30472" rIns="60944" bIns="30472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62" indent="-152362" defTabSz="609448">
              <a:spcBef>
                <a:spcPts val="667"/>
              </a:spcBef>
              <a:defRPr/>
            </a:pPr>
            <a:r>
              <a:rPr lang="en-US" sz="3200" dirty="0">
                <a:solidFill>
                  <a:sysClr val="windowText" lastClr="000000"/>
                </a:solidFill>
              </a:rPr>
              <a:t>Piece of code</a:t>
            </a:r>
          </a:p>
          <a:p>
            <a:pPr marL="457200" lvl="1" indent="-152476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</a:rPr>
              <a:t>One DSC resource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</a:rPr>
              <a:t>One DSC resource function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</a:rPr>
              <a:t>Helpers</a:t>
            </a:r>
          </a:p>
          <a:p>
            <a:pPr marL="152362" indent="-152362" defTabSz="609448">
              <a:spcBef>
                <a:spcPts val="667"/>
              </a:spcBef>
              <a:defRPr/>
            </a:pPr>
            <a:r>
              <a:rPr lang="en-US" sz="3200" dirty="0">
                <a:solidFill>
                  <a:sysClr val="windowText" lastClr="000000"/>
                </a:solidFill>
              </a:rPr>
              <a:t>Mocking</a:t>
            </a:r>
          </a:p>
          <a:p>
            <a:pPr marL="152362" indent="-152362" defTabSz="609448">
              <a:spcBef>
                <a:spcPts val="667"/>
              </a:spcBef>
              <a:defRPr/>
            </a:pPr>
            <a:r>
              <a:rPr lang="en-US" sz="3200" dirty="0">
                <a:solidFill>
                  <a:sysClr val="windowText" lastClr="000000"/>
                </a:solidFill>
              </a:rPr>
              <a:t>Feed with all possibilities</a:t>
            </a:r>
          </a:p>
          <a:p>
            <a:pPr marL="152362" indent="-152362" defTabSz="609448">
              <a:spcBef>
                <a:spcPts val="667"/>
              </a:spcBef>
              <a:defRPr/>
            </a:pPr>
            <a:r>
              <a:rPr lang="en-US" sz="3200" dirty="0">
                <a:solidFill>
                  <a:sysClr val="windowText" lastClr="000000"/>
                </a:solidFill>
              </a:rPr>
              <a:t>Verify result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</a:rPr>
              <a:t>Expected vs Reality</a:t>
            </a:r>
          </a:p>
        </p:txBody>
      </p:sp>
    </p:spTree>
    <p:extLst>
      <p:ext uri="{BB962C8B-B14F-4D97-AF65-F5344CB8AC3E}">
        <p14:creationId xmlns:p14="http://schemas.microsoft.com/office/powerpoint/2010/main" val="20327167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1DA3C0C-FCF4-49F2-BBD9-52E26A4C12A5}"/>
              </a:ext>
            </a:extLst>
          </p:cNvPr>
          <p:cNvSpPr txBox="1">
            <a:spLocks/>
          </p:cNvSpPr>
          <p:nvPr/>
        </p:nvSpPr>
        <p:spPr>
          <a:xfrm>
            <a:off x="558654" y="635728"/>
            <a:ext cx="7008574" cy="883479"/>
          </a:xfrm>
          <a:prstGeom prst="rect">
            <a:avLst/>
          </a:prstGeom>
        </p:spPr>
        <p:txBody>
          <a:bodyPr vert="horz" lIns="60944" tIns="30472" rIns="60944" bIns="30472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09448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Integration Testing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9728598E-271D-4E14-8C79-E1BC807EA9D7}"/>
              </a:ext>
            </a:extLst>
          </p:cNvPr>
          <p:cNvSpPr txBox="1">
            <a:spLocks/>
          </p:cNvSpPr>
          <p:nvPr/>
        </p:nvSpPr>
        <p:spPr>
          <a:xfrm>
            <a:off x="558654" y="1519206"/>
            <a:ext cx="9547913" cy="4550706"/>
          </a:xfrm>
          <a:prstGeom prst="rect">
            <a:avLst/>
          </a:prstGeom>
        </p:spPr>
        <p:txBody>
          <a:bodyPr vert="horz" lIns="60944" tIns="30472" rIns="60944" bIns="30472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62" indent="-152362" defTabSz="609448">
              <a:spcBef>
                <a:spcPts val="667"/>
              </a:spcBef>
              <a:defRPr/>
            </a:pPr>
            <a:r>
              <a:rPr lang="en-US" sz="3200" dirty="0">
                <a:solidFill>
                  <a:sysClr val="windowText" lastClr="000000"/>
                </a:solidFill>
              </a:rPr>
              <a:t>How does it behave with others?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</a:rPr>
              <a:t>One DSC resource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</a:rPr>
              <a:t>Composite DSC resource</a:t>
            </a:r>
          </a:p>
          <a:p>
            <a:pPr marL="152362" indent="-152362" defTabSz="609448">
              <a:spcBef>
                <a:spcPts val="667"/>
              </a:spcBef>
              <a:defRPr/>
            </a:pPr>
            <a:r>
              <a:rPr lang="en-US" sz="3200" dirty="0">
                <a:solidFill>
                  <a:sysClr val="windowText" lastClr="000000"/>
                </a:solidFill>
              </a:rPr>
              <a:t>Verify combinations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</a:rPr>
              <a:t>Expected vs Reality</a:t>
            </a:r>
          </a:p>
          <a:p>
            <a:pPr marL="152362" indent="-152362" defTabSz="609448">
              <a:spcBef>
                <a:spcPts val="667"/>
              </a:spcBef>
              <a:defRPr/>
            </a:pPr>
            <a:r>
              <a:rPr lang="en-US" sz="3200" dirty="0">
                <a:solidFill>
                  <a:sysClr val="windowText" lastClr="000000"/>
                </a:solidFill>
              </a:rPr>
              <a:t>Environment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</a:rPr>
              <a:t>Set up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</a:rPr>
              <a:t>Part of pipeline</a:t>
            </a:r>
          </a:p>
          <a:p>
            <a:pPr marL="457086" lvl="1" indent="-152362" defTabSz="609448">
              <a:spcBef>
                <a:spcPts val="333"/>
              </a:spcBef>
              <a:defRPr/>
            </a:pPr>
            <a:r>
              <a:rPr lang="en-US" sz="2800" dirty="0">
                <a:solidFill>
                  <a:sysClr val="windowText" lastClr="000000"/>
                </a:solidFill>
              </a:rPr>
              <a:t>Cattle!</a:t>
            </a:r>
          </a:p>
          <a:p>
            <a:pPr marL="152362" indent="-152362" defTabSz="609448">
              <a:spcBef>
                <a:spcPts val="667"/>
              </a:spcBef>
              <a:defRPr/>
            </a:pPr>
            <a:endParaRPr lang="en-US" sz="32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5641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1DA3C0C-FCF4-49F2-BBD9-52E26A4C12A5}"/>
              </a:ext>
            </a:extLst>
          </p:cNvPr>
          <p:cNvSpPr txBox="1">
            <a:spLocks/>
          </p:cNvSpPr>
          <p:nvPr/>
        </p:nvSpPr>
        <p:spPr>
          <a:xfrm>
            <a:off x="558654" y="635728"/>
            <a:ext cx="7008574" cy="883479"/>
          </a:xfrm>
          <a:prstGeom prst="rect">
            <a:avLst/>
          </a:prstGeom>
        </p:spPr>
        <p:txBody>
          <a:bodyPr vert="horz" lIns="60944" tIns="30472" rIns="60944" bIns="30472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09448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Unit Testing – How It Is Done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E714C2-90B1-D44F-AF36-5B1E142DCCB0}"/>
              </a:ext>
            </a:extLst>
          </p:cNvPr>
          <p:cNvSpPr/>
          <p:nvPr/>
        </p:nvSpPr>
        <p:spPr>
          <a:xfrm>
            <a:off x="2234617" y="1388305"/>
            <a:ext cx="2590125" cy="13204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white"/>
                </a:solidFill>
                <a:latin typeface="Calibri"/>
              </a:rPr>
              <a:t>DSC Resource Code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D4B847-03A3-814B-9D1A-881F45F74160}"/>
              </a:ext>
            </a:extLst>
          </p:cNvPr>
          <p:cNvSpPr/>
          <p:nvPr/>
        </p:nvSpPr>
        <p:spPr>
          <a:xfrm>
            <a:off x="6094412" y="1337519"/>
            <a:ext cx="2590125" cy="13712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2133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D8E32D-E287-9945-A3CF-0C6DB1F5DEBE}"/>
              </a:ext>
            </a:extLst>
          </p:cNvPr>
          <p:cNvSpPr/>
          <p:nvPr/>
        </p:nvSpPr>
        <p:spPr>
          <a:xfrm>
            <a:off x="8684537" y="1337519"/>
            <a:ext cx="2590125" cy="137124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2133" dirty="0">
                <a:solidFill>
                  <a:prstClr val="black"/>
                </a:solidFill>
                <a:latin typeface="Calibri"/>
              </a:rPr>
              <a:t>Types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B3D880-EEF1-FC4C-A6C9-51FC4BBBCA0D}"/>
              </a:ext>
            </a:extLst>
          </p:cNvPr>
          <p:cNvSpPr/>
          <p:nvPr/>
        </p:nvSpPr>
        <p:spPr>
          <a:xfrm>
            <a:off x="8684537" y="2708761"/>
            <a:ext cx="2590125" cy="137124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2133" dirty="0">
                <a:solidFill>
                  <a:prstClr val="black"/>
                </a:solidFill>
                <a:latin typeface="Calibri"/>
              </a:rPr>
              <a:t>Cmdlets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681CEC-2F5B-A54D-9B47-2CC856999051}"/>
              </a:ext>
            </a:extLst>
          </p:cNvPr>
          <p:cNvSpPr/>
          <p:nvPr/>
        </p:nvSpPr>
        <p:spPr>
          <a:xfrm>
            <a:off x="8684537" y="4080004"/>
            <a:ext cx="2590125" cy="137124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2133" dirty="0">
                <a:solidFill>
                  <a:prstClr val="black"/>
                </a:solidFill>
                <a:latin typeface="Calibri"/>
              </a:rPr>
              <a:t>Objects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8C5FBC-9064-2646-A48F-22C2640F3D7F}"/>
              </a:ext>
            </a:extLst>
          </p:cNvPr>
          <p:cNvSpPr/>
          <p:nvPr/>
        </p:nvSpPr>
        <p:spPr>
          <a:xfrm>
            <a:off x="2234617" y="3709260"/>
            <a:ext cx="2590125" cy="153122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black"/>
                </a:solidFill>
                <a:latin typeface="Calibri"/>
              </a:rPr>
              <a:t>Pester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38F950-0CF4-4C49-BE37-60730B64CDDF}"/>
              </a:ext>
            </a:extLst>
          </p:cNvPr>
          <p:cNvSpPr/>
          <p:nvPr/>
        </p:nvSpPr>
        <p:spPr>
          <a:xfrm>
            <a:off x="4829821" y="3709261"/>
            <a:ext cx="2590125" cy="5078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black"/>
                </a:solidFill>
                <a:latin typeface="Calibri"/>
              </a:rPr>
              <a:t>Test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942FA-B8C8-5146-8400-56CBA6DAFEDB}"/>
              </a:ext>
            </a:extLst>
          </p:cNvPr>
          <p:cNvSpPr/>
          <p:nvPr/>
        </p:nvSpPr>
        <p:spPr>
          <a:xfrm>
            <a:off x="4827283" y="4227287"/>
            <a:ext cx="2590125" cy="5078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black"/>
                </a:solidFill>
                <a:latin typeface="Calibri"/>
              </a:rPr>
              <a:t>Set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D31A66-4EF4-614F-83A4-E87098E2086A}"/>
              </a:ext>
            </a:extLst>
          </p:cNvPr>
          <p:cNvSpPr/>
          <p:nvPr/>
        </p:nvSpPr>
        <p:spPr>
          <a:xfrm>
            <a:off x="4832361" y="4732615"/>
            <a:ext cx="2590125" cy="5078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black"/>
                </a:solidFill>
                <a:latin typeface="Calibri"/>
              </a:rPr>
              <a:t>Get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BFA396-2EEA-9F42-BAAA-F8F236DFDD0B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824743" y="2048533"/>
            <a:ext cx="1269669" cy="0"/>
          </a:xfrm>
          <a:prstGeom prst="straightConnector1">
            <a:avLst/>
          </a:prstGeom>
          <a:ln w="5715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F88B9D6-B1F7-D44A-9766-4A773569AE00}"/>
              </a:ext>
            </a:extLst>
          </p:cNvPr>
          <p:cNvCxnSpPr>
            <a:cxnSpLocks/>
          </p:cNvCxnSpPr>
          <p:nvPr/>
        </p:nvCxnSpPr>
        <p:spPr>
          <a:xfrm>
            <a:off x="3402713" y="2708762"/>
            <a:ext cx="0" cy="1000499"/>
          </a:xfrm>
          <a:prstGeom prst="straightConnector1">
            <a:avLst/>
          </a:prstGeom>
          <a:ln w="5715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miley Face 14">
            <a:extLst>
              <a:ext uri="{FF2B5EF4-FFF2-40B4-BE49-F238E27FC236}">
                <a16:creationId xmlns:a16="http://schemas.microsoft.com/office/drawing/2014/main" id="{A6DB1F19-F0BA-304C-AE5D-03B76EE23E30}"/>
              </a:ext>
            </a:extLst>
          </p:cNvPr>
          <p:cNvSpPr/>
          <p:nvPr/>
        </p:nvSpPr>
        <p:spPr>
          <a:xfrm>
            <a:off x="3656647" y="5707720"/>
            <a:ext cx="660228" cy="660228"/>
          </a:xfrm>
          <a:prstGeom prst="smileyFac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endParaRPr lang="en-US" sz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6" name="&quot;Not Allowed&quot; Symbol 27">
            <a:extLst>
              <a:ext uri="{FF2B5EF4-FFF2-40B4-BE49-F238E27FC236}">
                <a16:creationId xmlns:a16="http://schemas.microsoft.com/office/drawing/2014/main" id="{F3D7E8B8-020D-3F4E-BD65-AF26B0DAE7EE}"/>
              </a:ext>
            </a:extLst>
          </p:cNvPr>
          <p:cNvSpPr/>
          <p:nvPr/>
        </p:nvSpPr>
        <p:spPr>
          <a:xfrm>
            <a:off x="2488551" y="5707720"/>
            <a:ext cx="711015" cy="690698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17" name="Connector: Elbow 29">
            <a:extLst>
              <a:ext uri="{FF2B5EF4-FFF2-40B4-BE49-F238E27FC236}">
                <a16:creationId xmlns:a16="http://schemas.microsoft.com/office/drawing/2014/main" id="{B8B14179-8754-2C42-B063-05C6528A6F54}"/>
              </a:ext>
            </a:extLst>
          </p:cNvPr>
          <p:cNvCxnSpPr>
            <a:cxnSpLocks/>
            <a:stCxn id="16" idx="2"/>
          </p:cNvCxnSpPr>
          <p:nvPr/>
        </p:nvCxnSpPr>
        <p:spPr>
          <a:xfrm rot="10800000">
            <a:off x="1777539" y="2048536"/>
            <a:ext cx="711013" cy="4004534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E05FECE-95A4-AD44-931F-829259E10EA9}"/>
              </a:ext>
            </a:extLst>
          </p:cNvPr>
          <p:cNvSpPr txBox="1"/>
          <p:nvPr/>
        </p:nvSpPr>
        <p:spPr>
          <a:xfrm>
            <a:off x="5459577" y="5857542"/>
            <a:ext cx="5815085" cy="502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448"/>
            <a:r>
              <a:rPr lang="en-US" sz="2666" dirty="0">
                <a:solidFill>
                  <a:prstClr val="black"/>
                </a:solidFill>
                <a:latin typeface="Calibri"/>
              </a:rPr>
              <a:t>No vSphere environment required!</a:t>
            </a:r>
          </a:p>
        </p:txBody>
      </p:sp>
    </p:spTree>
    <p:extLst>
      <p:ext uri="{BB962C8B-B14F-4D97-AF65-F5344CB8AC3E}">
        <p14:creationId xmlns:p14="http://schemas.microsoft.com/office/powerpoint/2010/main" val="3249523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 animBg="1"/>
      <p:bldP spid="1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1DA3C0C-FCF4-49F2-BBD9-52E26A4C12A5}"/>
              </a:ext>
            </a:extLst>
          </p:cNvPr>
          <p:cNvSpPr txBox="1">
            <a:spLocks/>
          </p:cNvSpPr>
          <p:nvPr/>
        </p:nvSpPr>
        <p:spPr>
          <a:xfrm>
            <a:off x="558654" y="635728"/>
            <a:ext cx="7008574" cy="883479"/>
          </a:xfrm>
          <a:prstGeom prst="rect">
            <a:avLst/>
          </a:prstGeom>
        </p:spPr>
        <p:txBody>
          <a:bodyPr vert="horz" lIns="60944" tIns="30472" rIns="60944" bIns="30472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609448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Integration Testing – How It Is Done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9DDDA5-C725-294C-B02E-7ADDC593AFE0}"/>
              </a:ext>
            </a:extLst>
          </p:cNvPr>
          <p:cNvSpPr/>
          <p:nvPr/>
        </p:nvSpPr>
        <p:spPr>
          <a:xfrm>
            <a:off x="1844039" y="1308439"/>
            <a:ext cx="2590125" cy="13204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white"/>
                </a:solidFill>
                <a:latin typeface="Calibri"/>
              </a:rPr>
              <a:t>DSC Resource Code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F108C4-47D4-DF4C-AE48-FB920D1568AD}"/>
              </a:ext>
            </a:extLst>
          </p:cNvPr>
          <p:cNvSpPr/>
          <p:nvPr/>
        </p:nvSpPr>
        <p:spPr>
          <a:xfrm>
            <a:off x="6744961" y="1331294"/>
            <a:ext cx="2590125" cy="137124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2133" dirty="0">
                <a:solidFill>
                  <a:prstClr val="black"/>
                </a:solidFill>
                <a:latin typeface="Calibri"/>
              </a:rPr>
              <a:t>vSphere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AA0627-AE9B-F94A-8A1D-81E03A24A8F3}"/>
              </a:ext>
            </a:extLst>
          </p:cNvPr>
          <p:cNvSpPr/>
          <p:nvPr/>
        </p:nvSpPr>
        <p:spPr>
          <a:xfrm>
            <a:off x="1844039" y="3629394"/>
            <a:ext cx="2590125" cy="153122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black"/>
                </a:solidFill>
                <a:latin typeface="Calibri"/>
              </a:rPr>
              <a:t>Pester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66ED76-5E35-E24F-9341-3F47CBF9F2E8}"/>
              </a:ext>
            </a:extLst>
          </p:cNvPr>
          <p:cNvSpPr/>
          <p:nvPr/>
        </p:nvSpPr>
        <p:spPr>
          <a:xfrm>
            <a:off x="6758812" y="4008641"/>
            <a:ext cx="2590125" cy="5078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black"/>
                </a:solidFill>
                <a:latin typeface="Calibri"/>
              </a:rPr>
              <a:t>Configurations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6291F49-6358-4A4D-8261-8CA2B4A6A8FA}"/>
              </a:ext>
            </a:extLst>
          </p:cNvPr>
          <p:cNvCxnSpPr>
            <a:cxnSpLocks/>
          </p:cNvCxnSpPr>
          <p:nvPr/>
        </p:nvCxnSpPr>
        <p:spPr>
          <a:xfrm>
            <a:off x="3012135" y="2628896"/>
            <a:ext cx="0" cy="1000499"/>
          </a:xfrm>
          <a:prstGeom prst="straightConnector1">
            <a:avLst/>
          </a:prstGeom>
          <a:ln w="5715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miley Face 8">
            <a:extLst>
              <a:ext uri="{FF2B5EF4-FFF2-40B4-BE49-F238E27FC236}">
                <a16:creationId xmlns:a16="http://schemas.microsoft.com/office/drawing/2014/main" id="{ABDD819C-7A1A-7A4F-8350-5AD045567A7B}"/>
              </a:ext>
            </a:extLst>
          </p:cNvPr>
          <p:cNvSpPr/>
          <p:nvPr/>
        </p:nvSpPr>
        <p:spPr>
          <a:xfrm>
            <a:off x="3266069" y="5627854"/>
            <a:ext cx="660228" cy="660228"/>
          </a:xfrm>
          <a:prstGeom prst="smileyFac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endParaRPr lang="en-US" sz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" name="&quot;Not Allowed&quot; Symbol 16">
            <a:extLst>
              <a:ext uri="{FF2B5EF4-FFF2-40B4-BE49-F238E27FC236}">
                <a16:creationId xmlns:a16="http://schemas.microsoft.com/office/drawing/2014/main" id="{FFC13BF2-BFC2-7E4B-84DD-CD9A1CC722EF}"/>
              </a:ext>
            </a:extLst>
          </p:cNvPr>
          <p:cNvSpPr/>
          <p:nvPr/>
        </p:nvSpPr>
        <p:spPr>
          <a:xfrm>
            <a:off x="2097973" y="5627854"/>
            <a:ext cx="711015" cy="690698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11" name="Connector: Elbow 17">
            <a:extLst>
              <a:ext uri="{FF2B5EF4-FFF2-40B4-BE49-F238E27FC236}">
                <a16:creationId xmlns:a16="http://schemas.microsoft.com/office/drawing/2014/main" id="{57F2CF95-A6A8-3043-A6A9-5BD3DEBF6988}"/>
              </a:ext>
            </a:extLst>
          </p:cNvPr>
          <p:cNvCxnSpPr>
            <a:cxnSpLocks/>
            <a:stCxn id="10" idx="2"/>
          </p:cNvCxnSpPr>
          <p:nvPr/>
        </p:nvCxnSpPr>
        <p:spPr>
          <a:xfrm rot="10800000">
            <a:off x="1386961" y="1968670"/>
            <a:ext cx="711013" cy="4004534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5D57F84-74E7-CA42-B6CD-9094F7FE3D96}"/>
              </a:ext>
            </a:extLst>
          </p:cNvPr>
          <p:cNvSpPr txBox="1"/>
          <p:nvPr/>
        </p:nvSpPr>
        <p:spPr>
          <a:xfrm>
            <a:off x="5349478" y="5799976"/>
            <a:ext cx="5815085" cy="502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448"/>
            <a:r>
              <a:rPr lang="en-US" sz="2666" dirty="0">
                <a:solidFill>
                  <a:prstClr val="black"/>
                </a:solidFill>
                <a:latin typeface="Calibri"/>
              </a:rPr>
              <a:t>vSphere environment required!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38005D-246D-5240-B4A5-E5BF3BA5F64F}"/>
              </a:ext>
            </a:extLst>
          </p:cNvPr>
          <p:cNvSpPr/>
          <p:nvPr/>
        </p:nvSpPr>
        <p:spPr>
          <a:xfrm>
            <a:off x="6860386" y="4110215"/>
            <a:ext cx="2590125" cy="5078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black"/>
                </a:solidFill>
                <a:latin typeface="Calibri"/>
              </a:rPr>
              <a:t>Configurations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F5A0A9-EC97-E443-B860-058D5E9E85A5}"/>
              </a:ext>
            </a:extLst>
          </p:cNvPr>
          <p:cNvSpPr/>
          <p:nvPr/>
        </p:nvSpPr>
        <p:spPr>
          <a:xfrm>
            <a:off x="6961959" y="4211788"/>
            <a:ext cx="2590125" cy="5078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black"/>
                </a:solidFill>
                <a:latin typeface="Calibri"/>
              </a:rPr>
              <a:t>Configurations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49EB2A-C821-754E-9FE8-FEEAA811728E}"/>
              </a:ext>
            </a:extLst>
          </p:cNvPr>
          <p:cNvSpPr/>
          <p:nvPr/>
        </p:nvSpPr>
        <p:spPr>
          <a:xfrm>
            <a:off x="7063533" y="4313362"/>
            <a:ext cx="2590125" cy="5078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black"/>
                </a:solidFill>
                <a:latin typeface="Calibri"/>
              </a:rPr>
              <a:t>Configurations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4FA98D-46AF-4A46-AEC0-EA02F05060F7}"/>
              </a:ext>
            </a:extLst>
          </p:cNvPr>
          <p:cNvSpPr/>
          <p:nvPr/>
        </p:nvSpPr>
        <p:spPr>
          <a:xfrm>
            <a:off x="7165106" y="4414935"/>
            <a:ext cx="2590125" cy="5078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r>
              <a:rPr lang="en-US" sz="1866" dirty="0">
                <a:solidFill>
                  <a:prstClr val="black"/>
                </a:solidFill>
                <a:latin typeface="Calibri"/>
              </a:rPr>
              <a:t>Configurations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6D86685-3F0B-EB48-BAE1-DBB55F19A1DA}"/>
              </a:ext>
            </a:extLst>
          </p:cNvPr>
          <p:cNvCxnSpPr>
            <a:cxnSpLocks/>
          </p:cNvCxnSpPr>
          <p:nvPr/>
        </p:nvCxnSpPr>
        <p:spPr>
          <a:xfrm>
            <a:off x="4434164" y="4414935"/>
            <a:ext cx="2310797" cy="0"/>
          </a:xfrm>
          <a:prstGeom prst="straightConnector1">
            <a:avLst/>
          </a:prstGeom>
          <a:ln w="5715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84B3366-3AF8-D940-BBC7-AE4D874AEF5D}"/>
              </a:ext>
            </a:extLst>
          </p:cNvPr>
          <p:cNvCxnSpPr>
            <a:cxnSpLocks/>
          </p:cNvCxnSpPr>
          <p:nvPr/>
        </p:nvCxnSpPr>
        <p:spPr>
          <a:xfrm>
            <a:off x="8090812" y="2702537"/>
            <a:ext cx="0" cy="1306104"/>
          </a:xfrm>
          <a:prstGeom prst="straightConnector1">
            <a:avLst/>
          </a:prstGeom>
          <a:ln w="5715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5595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  <p:bldP spid="10" grpId="0" animBg="1"/>
      <p:bldP spid="12" grpId="0"/>
      <p:bldP spid="13" grpId="0" animBg="1"/>
      <p:bldP spid="14" grpId="0" animBg="1"/>
      <p:bldP spid="15" grpId="0" animBg="1"/>
      <p:bldP spid="1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86D7-F5E9-4426-8F00-6433C8F4A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713" y="1448316"/>
            <a:ext cx="5516633" cy="415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5697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1C645-132D-4EE1-AD05-DE81FAE4F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NOT Forget to rate the sessions!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7EEA8E-F9F9-482A-BFF5-56615EC71704}"/>
              </a:ext>
            </a:extLst>
          </p:cNvPr>
          <p:cNvSpPr txBox="1"/>
          <p:nvPr/>
        </p:nvSpPr>
        <p:spPr>
          <a:xfrm>
            <a:off x="4074193" y="1321905"/>
            <a:ext cx="4040439" cy="3692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126"/>
            <a:r>
              <a:rPr lang="en-US" sz="1799" dirty="0">
                <a:solidFill>
                  <a:prstClr val="black"/>
                </a:solidFill>
                <a:latin typeface="Abadi" panose="020B0604020104020204" pitchFamily="34" charset="0"/>
                <a:hlinkClick r:id="rId2"/>
              </a:rPr>
              <a:t>https://my.eventraft.com/psconfasia19</a:t>
            </a:r>
            <a:r>
              <a:rPr lang="en-US" sz="1799" dirty="0">
                <a:solidFill>
                  <a:prstClr val="black"/>
                </a:solidFill>
                <a:latin typeface="Abadi" panose="020B0604020104020204" pitchFamily="34" charset="0"/>
              </a:rPr>
              <a:t> </a:t>
            </a:r>
          </a:p>
        </p:txBody>
      </p:sp>
      <p:pic>
        <p:nvPicPr>
          <p:cNvPr id="7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4B56B1A-790E-4A15-B301-C1BCA9308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512" y="893"/>
            <a:ext cx="3247680" cy="6856214"/>
          </a:xfrm>
          <a:prstGeom prst="rect">
            <a:avLst/>
          </a:prstGeom>
        </p:spPr>
      </p:pic>
      <p:pic>
        <p:nvPicPr>
          <p:cNvPr id="9" name="Picture 8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F593FA9C-C143-47FC-B69F-69386E83B1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7464" y="893"/>
            <a:ext cx="3247680" cy="685621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4CF0B66-F401-4042-9A5F-604988779758}"/>
              </a:ext>
            </a:extLst>
          </p:cNvPr>
          <p:cNvSpPr/>
          <p:nvPr/>
        </p:nvSpPr>
        <p:spPr>
          <a:xfrm>
            <a:off x="3240195" y="3302033"/>
            <a:ext cx="833997" cy="3692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13E0FD-CF8F-4CEE-B07B-CE0CCEF6831C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4074192" y="3486651"/>
            <a:ext cx="324768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psconfasia">
            <a:extLst>
              <a:ext uri="{FF2B5EF4-FFF2-40B4-BE49-F238E27FC236}">
                <a16:creationId xmlns:a16="http://schemas.microsoft.com/office/drawing/2014/main" id="{24CD2FE5-DF34-4B67-94D5-9CAA94936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1125" y="5706917"/>
            <a:ext cx="1150190" cy="1150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21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DB0BB-CDEA-4BD6-9EA0-A8B3F1B2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Mock </a:t>
            </a:r>
            <a:r>
              <a:rPr lang="en-US" dirty="0">
                <a:solidFill>
                  <a:sysClr val="windowText" lastClr="000000"/>
                </a:solidFill>
              </a:rPr>
              <a:t>Types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CB1ED-F10B-4EB6-8CD5-159303050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20" y="2653017"/>
            <a:ext cx="11376237" cy="39613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66" dirty="0">
                <a:solidFill>
                  <a:srgbClr val="00008B"/>
                </a:solidFill>
                <a:latin typeface="Consolas" panose="020B0609020204030204" pitchFamily="49" charset="0"/>
              </a:rPr>
              <a:t>namespace</a:t>
            </a:r>
            <a: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866" dirty="0" err="1">
                <a:solidFill>
                  <a:srgbClr val="7A3E9D"/>
                </a:solidFill>
                <a:latin typeface="Consolas" panose="020B0609020204030204" pitchFamily="49" charset="0"/>
              </a:rPr>
              <a:t>VMware</a:t>
            </a:r>
            <a:r>
              <a:rPr lang="en-US" sz="1866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66" dirty="0" err="1">
                <a:solidFill>
                  <a:srgbClr val="7A3E9D"/>
                </a:solidFill>
                <a:latin typeface="Consolas" panose="020B0609020204030204" pitchFamily="49" charset="0"/>
              </a:rPr>
              <a:t>Vim</a:t>
            </a:r>
            <a:endParaRPr lang="en-US" sz="18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66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8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  <a:t>    </a:t>
            </a:r>
            <a:r>
              <a:rPr lang="en-US" sz="1866" dirty="0">
                <a:solidFill>
                  <a:srgbClr val="00008B"/>
                </a:solidFill>
                <a:latin typeface="Consolas" panose="020B0609020204030204" pitchFamily="49" charset="0"/>
              </a:rPr>
              <a:t>namespace</a:t>
            </a:r>
            <a: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866" dirty="0">
                <a:solidFill>
                  <a:srgbClr val="7A3E9D"/>
                </a:solidFill>
                <a:latin typeface="Consolas" panose="020B0609020204030204" pitchFamily="49" charset="0"/>
              </a:rPr>
              <a:t>VMware</a:t>
            </a:r>
            <a:r>
              <a:rPr lang="en-US" sz="1866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66" dirty="0">
                <a:solidFill>
                  <a:srgbClr val="7A3E9D"/>
                </a:solidFill>
                <a:latin typeface="Consolas" panose="020B0609020204030204" pitchFamily="49" charset="0"/>
              </a:rPr>
              <a:t>VimAutomation</a:t>
            </a:r>
            <a:r>
              <a:rPr lang="en-US" sz="1866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66" dirty="0">
                <a:solidFill>
                  <a:srgbClr val="7A3E9D"/>
                </a:solidFill>
                <a:latin typeface="Consolas" panose="020B0609020204030204" pitchFamily="49" charset="0"/>
              </a:rPr>
              <a:t>ViCore</a:t>
            </a:r>
            <a:r>
              <a:rPr lang="en-US" sz="1866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66" dirty="0">
                <a:solidFill>
                  <a:srgbClr val="7A3E9D"/>
                </a:solidFill>
                <a:latin typeface="Consolas" panose="020B0609020204030204" pitchFamily="49" charset="0"/>
              </a:rPr>
              <a:t>Types</a:t>
            </a:r>
            <a:r>
              <a:rPr lang="en-US" sz="1866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66" dirty="0">
                <a:solidFill>
                  <a:srgbClr val="7A3E9D"/>
                </a:solidFill>
                <a:latin typeface="Consolas" panose="020B0609020204030204" pitchFamily="49" charset="0"/>
              </a:rPr>
              <a:t>V1</a:t>
            </a:r>
            <a:endParaRPr lang="en-US" sz="18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  <a:t>    </a:t>
            </a:r>
            <a:r>
              <a:rPr lang="en-US" sz="1866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8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866" dirty="0">
                <a:solidFill>
                  <a:srgbClr val="00008B"/>
                </a:solidFill>
                <a:latin typeface="Consolas" panose="020B0609020204030204" pitchFamily="49" charset="0"/>
              </a:rPr>
              <a:t>public</a:t>
            </a:r>
            <a: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866" dirty="0">
                <a:solidFill>
                  <a:srgbClr val="00008B"/>
                </a:solidFill>
                <a:latin typeface="Consolas" panose="020B0609020204030204" pitchFamily="49" charset="0"/>
              </a:rPr>
              <a:t>interface</a:t>
            </a:r>
            <a: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866" dirty="0" err="1">
                <a:solidFill>
                  <a:srgbClr val="7A3E9D"/>
                </a:solidFill>
                <a:latin typeface="Consolas" panose="020B0609020204030204" pitchFamily="49" charset="0"/>
              </a:rPr>
              <a:t>VIContainer</a:t>
            </a:r>
            <a: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866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866" dirty="0" err="1">
                <a:solidFill>
                  <a:srgbClr val="00008B"/>
                </a:solidFill>
                <a:latin typeface="Consolas" panose="020B0609020204030204" pitchFamily="49" charset="0"/>
              </a:rPr>
              <a:t>InventoryItem</a:t>
            </a:r>
            <a:endParaRPr lang="en-US" sz="18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866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8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866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8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866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endParaRPr lang="en-US" sz="18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86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45B5AA-E3C6-4A77-8FF9-99EDE879C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4287" y="3973049"/>
            <a:ext cx="1675963" cy="4428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D90D00-F45E-4428-B99D-E2E6DE189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044" y="3307954"/>
            <a:ext cx="4824743" cy="4428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0C00BE-CE8E-4BE4-913A-34B111E9BD28}"/>
              </a:ext>
            </a:extLst>
          </p:cNvPr>
          <p:cNvSpPr txBox="1"/>
          <p:nvPr/>
        </p:nvSpPr>
        <p:spPr>
          <a:xfrm>
            <a:off x="457080" y="1194383"/>
            <a:ext cx="10919156" cy="461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90452" indent="-190452" defTabSz="609448">
              <a:buFont typeface="Arial" panose="020B0604020202020204" pitchFamily="34" charset="0"/>
              <a:buChar char="•"/>
            </a:pPr>
            <a:r>
              <a:rPr lang="en-US" sz="2399" dirty="0">
                <a:solidFill>
                  <a:prstClr val="black"/>
                </a:solidFill>
                <a:latin typeface="Calibri"/>
              </a:rPr>
              <a:t>Generated CS file</a:t>
            </a:r>
          </a:p>
        </p:txBody>
      </p:sp>
    </p:spTree>
    <p:extLst>
      <p:ext uri="{BB962C8B-B14F-4D97-AF65-F5344CB8AC3E}">
        <p14:creationId xmlns:p14="http://schemas.microsoft.com/office/powerpoint/2010/main" val="33430116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DB0BB-CDEA-4BD6-9EA0-A8B3F1B2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Mock </a:t>
            </a:r>
            <a:r>
              <a:rPr lang="en-US" dirty="0" err="1">
                <a:solidFill>
                  <a:sysClr val="windowText" lastClr="000000"/>
                </a:solidFill>
              </a:rPr>
              <a:t>VMware.VimAutomation.Core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CB1ED-F10B-4EB6-8CD5-159303050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20" y="1067415"/>
            <a:ext cx="11376237" cy="55103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66" dirty="0">
                <a:solidFill>
                  <a:srgbClr val="0000FF"/>
                </a:solidFill>
                <a:latin typeface="Consolas" panose="020B0609020204030204" pitchFamily="49" charset="0"/>
              </a:rPr>
              <a:t>Add-Type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-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Path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"$($</a:t>
            </a:r>
            <a:r>
              <a:rPr lang="en-US" sz="1466" dirty="0" err="1">
                <a:solidFill>
                  <a:srgbClr val="FF4500"/>
                </a:solidFill>
                <a:latin typeface="Consolas" panose="020B0609020204030204" pitchFamily="49" charset="0"/>
              </a:rPr>
              <a:t>env:PSModulePath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466" dirty="0">
                <a:solidFill>
                  <a:srgbClr val="8B0000"/>
                </a:solidFill>
                <a:latin typeface="Consolas" panose="020B0609020204030204" pitchFamily="49" charset="0"/>
              </a:rPr>
              <a:t>/</a:t>
            </a:r>
            <a:r>
              <a:rPr lang="en-US" sz="1466" dirty="0" err="1">
                <a:solidFill>
                  <a:srgbClr val="8B0000"/>
                </a:solidFill>
                <a:latin typeface="Consolas" panose="020B0609020204030204" pitchFamily="49" charset="0"/>
              </a:rPr>
              <a:t>VMware.VimAutomation.Core</a:t>
            </a:r>
            <a:r>
              <a:rPr lang="en-US" sz="1466" dirty="0">
                <a:solidFill>
                  <a:srgbClr val="8B0000"/>
                </a:solidFill>
                <a:latin typeface="Consolas" panose="020B0609020204030204" pitchFamily="49" charset="0"/>
              </a:rPr>
              <a:t>/</a:t>
            </a:r>
            <a:r>
              <a:rPr lang="en-US" sz="1466" dirty="0" err="1">
                <a:solidFill>
                  <a:srgbClr val="8B0000"/>
                </a:solidFill>
                <a:latin typeface="Consolas" panose="020B0609020204030204" pitchFamily="49" charset="0"/>
              </a:rPr>
              <a:t>PowerCLITypes.cs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00008B"/>
                </a:solidFill>
                <a:latin typeface="Consolas" panose="020B0609020204030204" pitchFamily="49" charset="0"/>
              </a:rPr>
              <a:t>function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FF"/>
                </a:solidFill>
                <a:latin typeface="Consolas" panose="020B0609020204030204" pitchFamily="49" charset="0"/>
              </a:rPr>
              <a:t>New-Folder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  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466" dirty="0" err="1">
                <a:solidFill>
                  <a:srgbClr val="0000FF"/>
                </a:solidFill>
                <a:latin typeface="Consolas" panose="020B0609020204030204" pitchFamily="49" charset="0"/>
              </a:rPr>
              <a:t>CmdletBinding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66" dirty="0" err="1">
                <a:solidFill>
                  <a:srgbClr val="FF4500"/>
                </a:solidFill>
                <a:latin typeface="Consolas" panose="020B0609020204030204" pitchFamily="49" charset="0"/>
              </a:rPr>
              <a:t>DefaultParameterSetName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1466" dirty="0">
                <a:solidFill>
                  <a:srgbClr val="8B0000"/>
                </a:solidFill>
                <a:latin typeface="Consolas" panose="020B0609020204030204" pitchFamily="49" charset="0"/>
              </a:rPr>
              <a:t>__</a:t>
            </a:r>
            <a:r>
              <a:rPr lang="en-US" sz="1466" dirty="0" err="1">
                <a:solidFill>
                  <a:srgbClr val="8B0000"/>
                </a:solidFill>
                <a:latin typeface="Consolas" panose="020B0609020204030204" pitchFamily="49" charset="0"/>
              </a:rPr>
              <a:t>AllParameterSets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")]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   </a:t>
            </a:r>
            <a:r>
              <a:rPr lang="en-US" sz="1466" dirty="0">
                <a:solidFill>
                  <a:srgbClr val="00008B"/>
                </a:solidFill>
                <a:latin typeface="Consolas" panose="020B0609020204030204" pitchFamily="49" charset="0"/>
              </a:rPr>
              <a:t>param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466" dirty="0">
                <a:solidFill>
                  <a:srgbClr val="0000FF"/>
                </a:solidFill>
                <a:latin typeface="Consolas" panose="020B0609020204030204" pitchFamily="49" charset="0"/>
              </a:rPr>
              <a:t>Parameter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66" dirty="0">
                <a:solidFill>
                  <a:srgbClr val="FF4500"/>
                </a:solidFill>
                <a:latin typeface="Consolas" panose="020B0609020204030204" pitchFamily="49" charset="0"/>
              </a:rPr>
              <a:t>Mandatory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>
                <a:solidFill>
                  <a:srgbClr val="008080"/>
                </a:solidFill>
                <a:latin typeface="Consolas" panose="020B0609020204030204" pitchFamily="49" charset="0"/>
              </a:rPr>
              <a:t>true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,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 err="1">
                <a:solidFill>
                  <a:srgbClr val="FF4500"/>
                </a:solidFill>
                <a:latin typeface="Consolas" panose="020B0609020204030204" pitchFamily="49" charset="0"/>
              </a:rPr>
              <a:t>ParameterSetName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1466" dirty="0">
                <a:solidFill>
                  <a:srgbClr val="8B0000"/>
                </a:solidFill>
                <a:latin typeface="Consolas" panose="020B0609020204030204" pitchFamily="49" charset="0"/>
              </a:rPr>
              <a:t>__</a:t>
            </a:r>
            <a:r>
              <a:rPr lang="en-US" sz="1466" dirty="0" err="1">
                <a:solidFill>
                  <a:srgbClr val="8B0000"/>
                </a:solidFill>
                <a:latin typeface="Consolas" panose="020B0609020204030204" pitchFamily="49" charset="0"/>
              </a:rPr>
              <a:t>AllParameterSets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,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 err="1">
                <a:solidFill>
                  <a:srgbClr val="FF4500"/>
                </a:solidFill>
                <a:latin typeface="Consolas" panose="020B0609020204030204" pitchFamily="49" charset="0"/>
              </a:rPr>
              <a:t>ValueFromPipeline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>
                <a:solidFill>
                  <a:srgbClr val="008080"/>
                </a:solidFill>
                <a:latin typeface="Consolas" panose="020B0609020204030204" pitchFamily="49" charset="0"/>
              </a:rPr>
              <a:t>false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466" dirty="0">
                <a:solidFill>
                  <a:srgbClr val="00008B"/>
                </a:solidFill>
                <a:latin typeface="Consolas" panose="020B0609020204030204" pitchFamily="49" charset="0"/>
              </a:rPr>
              <a:t>string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>
                <a:solidFill>
                  <a:srgbClr val="FF4500"/>
                </a:solidFill>
                <a:latin typeface="Consolas" panose="020B0609020204030204" pitchFamily="49" charset="0"/>
              </a:rPr>
              <a:t>Name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,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466" dirty="0">
                <a:solidFill>
                  <a:srgbClr val="0000FF"/>
                </a:solidFill>
                <a:latin typeface="Consolas" panose="020B0609020204030204" pitchFamily="49" charset="0"/>
              </a:rPr>
              <a:t>Parameter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66" dirty="0">
                <a:solidFill>
                  <a:srgbClr val="FF4500"/>
                </a:solidFill>
                <a:latin typeface="Consolas" panose="020B0609020204030204" pitchFamily="49" charset="0"/>
              </a:rPr>
              <a:t>Mandatory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>
                <a:solidFill>
                  <a:srgbClr val="008080"/>
                </a:solidFill>
                <a:latin typeface="Consolas" panose="020B0609020204030204" pitchFamily="49" charset="0"/>
              </a:rPr>
              <a:t>false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,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 err="1">
                <a:solidFill>
                  <a:srgbClr val="FF4500"/>
                </a:solidFill>
                <a:latin typeface="Consolas" panose="020B0609020204030204" pitchFamily="49" charset="0"/>
              </a:rPr>
              <a:t>ParameterSetName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1466" dirty="0">
                <a:solidFill>
                  <a:srgbClr val="8B0000"/>
                </a:solidFill>
                <a:latin typeface="Consolas" panose="020B0609020204030204" pitchFamily="49" charset="0"/>
              </a:rPr>
              <a:t>__</a:t>
            </a:r>
            <a:r>
              <a:rPr lang="en-US" sz="1466" dirty="0" err="1">
                <a:solidFill>
                  <a:srgbClr val="8B0000"/>
                </a:solidFill>
                <a:latin typeface="Consolas" panose="020B0609020204030204" pitchFamily="49" charset="0"/>
              </a:rPr>
              <a:t>AllParameterSets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,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 err="1">
                <a:solidFill>
                  <a:srgbClr val="FF4500"/>
                </a:solidFill>
                <a:latin typeface="Consolas" panose="020B0609020204030204" pitchFamily="49" charset="0"/>
              </a:rPr>
              <a:t>ValueFromPipeline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>
                <a:solidFill>
                  <a:srgbClr val="008080"/>
                </a:solidFill>
                <a:latin typeface="Consolas" panose="020B0609020204030204" pitchFamily="49" charset="0"/>
              </a:rPr>
              <a:t>true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466" dirty="0">
                <a:solidFill>
                  <a:srgbClr val="00008B"/>
                </a:solidFill>
                <a:latin typeface="Consolas" panose="020B0609020204030204" pitchFamily="49" charset="0"/>
              </a:rPr>
              <a:t>VMware.VimAutomation.ViCore.Types.V1.Inventory.VIContainer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>
                <a:solidFill>
                  <a:srgbClr val="FF4500"/>
                </a:solidFill>
                <a:latin typeface="Consolas" panose="020B0609020204030204" pitchFamily="49" charset="0"/>
              </a:rPr>
              <a:t>Location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,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66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DBDE1F-A9B4-4468-B23E-F2103D617894}"/>
              </a:ext>
            </a:extLst>
          </p:cNvPr>
          <p:cNvSpPr/>
          <p:nvPr/>
        </p:nvSpPr>
        <p:spPr>
          <a:xfrm>
            <a:off x="1117308" y="3936868"/>
            <a:ext cx="6297560" cy="309799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endParaRPr lang="en-US" sz="12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53E4EE-ECE7-4485-A1C0-D61D31F5DF02}"/>
              </a:ext>
            </a:extLst>
          </p:cNvPr>
          <p:cNvSpPr/>
          <p:nvPr/>
        </p:nvSpPr>
        <p:spPr>
          <a:xfrm>
            <a:off x="1828323" y="991235"/>
            <a:ext cx="6856214" cy="406294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448"/>
            <a:endParaRPr lang="en-US" sz="120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67630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DB0BB-CDEA-4BD6-9EA0-A8B3F1B2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Mock </a:t>
            </a:r>
            <a:r>
              <a:rPr lang="en-US" dirty="0">
                <a:solidFill>
                  <a:sysClr val="windowText" lastClr="000000"/>
                </a:solidFill>
              </a:rPr>
              <a:t>Objects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CB1ED-F10B-4EB6-8CD5-159303050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20" y="1067415"/>
            <a:ext cx="11376237" cy="55103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:datacenterHostFolder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600" dirty="0">
                <a:solidFill>
                  <a:srgbClr val="00008B"/>
                </a:solidFill>
                <a:latin typeface="Consolas" panose="020B0609020204030204" pitchFamily="49" charset="0"/>
              </a:rPr>
              <a:t>VMware.VimAutomation.ViCore.Impl.V1.Inventory.FolderImpl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8B"/>
                </a:solidFill>
                <a:latin typeface="Consolas" panose="020B0609020204030204" pitchFamily="49" charset="0"/>
              </a:rPr>
              <a:t>@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FF4500"/>
                </a:solidFill>
                <a:latin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:constants.DatacenterHostFolderId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FF4500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:constants.DatacenterHostFolderName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FF4500"/>
                </a:solidFill>
                <a:latin typeface="Consolas" panose="020B0609020204030204" pitchFamily="49" charset="0"/>
              </a:rPr>
              <a:t>Parent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600" dirty="0">
                <a:solidFill>
                  <a:srgbClr val="00008B"/>
                </a:solidFill>
                <a:latin typeface="Consolas" panose="020B0609020204030204" pitchFamily="49" charset="0"/>
              </a:rPr>
              <a:t>VMware.VimAutomation.ViCore.Impl.V1.Inventory.DatacenterImpl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8B"/>
                </a:solidFill>
                <a:latin typeface="Consolas" panose="020B0609020204030204" pitchFamily="49" charset="0"/>
              </a:rPr>
              <a:t>@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FF4500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:constants.DatacenterName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F81C61-4876-43D8-87D3-2C0B5AE77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221" y="1067416"/>
            <a:ext cx="6653067" cy="34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050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 контейнер 1">
            <a:extLst>
              <a:ext uri="{FF2B5EF4-FFF2-40B4-BE49-F238E27FC236}">
                <a16:creationId xmlns:a16="http://schemas.microsoft.com/office/drawing/2014/main" id="{FF7C9732-1B7E-8C4E-9FFF-1095BE38241A}"/>
              </a:ext>
            </a:extLst>
          </p:cNvPr>
          <p:cNvSpPr txBox="1">
            <a:spLocks/>
          </p:cNvSpPr>
          <p:nvPr/>
        </p:nvSpPr>
        <p:spPr>
          <a:xfrm>
            <a:off x="602672" y="883227"/>
            <a:ext cx="10671463" cy="4799463"/>
          </a:xfrm>
          <a:prstGeom prst="rect">
            <a:avLst/>
          </a:prstGeom>
        </p:spPr>
        <p:txBody>
          <a:bodyPr/>
          <a:lstStyle>
            <a:lvl1pPr marL="228543" indent="-228543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5176" indent="-19045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810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6533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257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981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80705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5429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90152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b="1" dirty="0"/>
              <a:t>Agenda</a:t>
            </a:r>
            <a:endParaRPr lang="en-US" sz="2800" b="1" dirty="0"/>
          </a:p>
          <a:p>
            <a:endParaRPr lang="en-US" sz="2800" dirty="0"/>
          </a:p>
          <a:p>
            <a:r>
              <a:rPr lang="en-US" sz="2800" dirty="0"/>
              <a:t>What is Configuration Management?</a:t>
            </a:r>
          </a:p>
          <a:p>
            <a:r>
              <a:rPr lang="en-US" sz="2800" dirty="0"/>
              <a:t>What is PowerShell? </a:t>
            </a:r>
          </a:p>
          <a:p>
            <a:r>
              <a:rPr lang="en-US" sz="2800" dirty="0"/>
              <a:t>What is PowerCLI?</a:t>
            </a:r>
          </a:p>
          <a:p>
            <a:r>
              <a:rPr lang="en-US" sz="2800" dirty="0"/>
              <a:t>Desired State Configuration (DSC) Introduction</a:t>
            </a:r>
          </a:p>
          <a:p>
            <a:r>
              <a:rPr lang="en-US" sz="2800" dirty="0"/>
              <a:t>DSC Resources for VMware</a:t>
            </a:r>
          </a:p>
          <a:p>
            <a:r>
              <a:rPr lang="en-US" sz="2800" dirty="0"/>
              <a:t>DSC Resource Testing</a:t>
            </a:r>
          </a:p>
          <a:p>
            <a:pPr>
              <a:buFont typeface="Arial" pitchFamily="34" charset="0"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89596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DB0BB-CDEA-4BD6-9EA0-A8B3F1B2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Actual Unit tests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CB1ED-F10B-4EB6-8CD5-159303050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20" y="1067415"/>
            <a:ext cx="11376237" cy="55103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8B"/>
                </a:solidFill>
                <a:latin typeface="Consolas" panose="020B0609020204030204" pitchFamily="49" charset="0"/>
              </a:rPr>
              <a:t>using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8B"/>
                </a:solidFill>
                <a:latin typeface="Consolas" panose="020B0609020204030204" pitchFamily="49" charset="0"/>
              </a:rPr>
              <a:t>module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VMware.vSphereDSC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:moduleName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600" dirty="0" err="1">
                <a:solidFill>
                  <a:srgbClr val="8B0000"/>
                </a:solidFill>
                <a:latin typeface="Consolas" panose="020B0609020204030204" pitchFamily="49" charset="0"/>
              </a:rPr>
              <a:t>VMware.vSphereDSC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600" dirty="0" err="1">
                <a:solidFill>
                  <a:srgbClr val="333333"/>
                </a:solidFill>
                <a:latin typeface="Consolas" panose="020B0609020204030204" pitchFamily="49" charset="0"/>
              </a:rPr>
              <a:t>InModuleScope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 err="1">
                <a:solidFill>
                  <a:srgbClr val="333333"/>
                </a:solidFill>
                <a:latin typeface="Consolas" panose="020B0609020204030204" pitchFamily="49" charset="0"/>
              </a:rPr>
              <a:t>ModuleName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:moduleName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8B"/>
                </a:solidFill>
                <a:latin typeface="Consolas" panose="020B0609020204030204" pitchFamily="49" charset="0"/>
              </a:rPr>
              <a:t>try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unitTestsFolder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Join-Path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Join-Path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Get-Module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333333"/>
                </a:solidFill>
                <a:latin typeface="Consolas" panose="020B0609020204030204" pitchFamily="49" charset="0"/>
              </a:rPr>
              <a:t>VMware.vSphereDSC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 err="1">
                <a:solidFill>
                  <a:srgbClr val="333333"/>
                </a:solidFill>
                <a:latin typeface="Consolas" panose="020B0609020204030204" pitchFamily="49" charset="0"/>
              </a:rPr>
              <a:t>ListAvailable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333333"/>
                </a:solidFill>
                <a:latin typeface="Consolas" panose="020B0609020204030204" pitchFamily="49" charset="0"/>
              </a:rPr>
              <a:t>ModuleBase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600" dirty="0">
                <a:solidFill>
                  <a:srgbClr val="8B0000"/>
                </a:solidFill>
                <a:latin typeface="Consolas" panose="020B0609020204030204" pitchFamily="49" charset="0"/>
              </a:rPr>
              <a:t>Tests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')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600" dirty="0">
                <a:solidFill>
                  <a:srgbClr val="8B0000"/>
                </a:solidFill>
                <a:latin typeface="Consolas" panose="020B0609020204030204" pitchFamily="49" charset="0"/>
              </a:rPr>
              <a:t>Unit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modulePath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env:PSModulePath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resourceName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600" dirty="0">
                <a:solidFill>
                  <a:srgbClr val="8B0000"/>
                </a:solidFill>
                <a:latin typeface="Consolas" panose="020B0609020204030204" pitchFamily="49" charset="0"/>
              </a:rPr>
              <a:t>Folder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"$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unitTestsFolder</a:t>
            </a:r>
            <a:r>
              <a:rPr lang="en-US" sz="1600" dirty="0">
                <a:solidFill>
                  <a:srgbClr val="8B0000"/>
                </a:solidFill>
                <a:latin typeface="Consolas" panose="020B0609020204030204" pitchFamily="49" charset="0"/>
              </a:rPr>
              <a:t>\</a:t>
            </a:r>
            <a:r>
              <a:rPr lang="en-US" sz="1600" dirty="0" err="1">
                <a:solidFill>
                  <a:srgbClr val="8B0000"/>
                </a:solidFill>
                <a:latin typeface="Consolas" panose="020B0609020204030204" pitchFamily="49" charset="0"/>
              </a:rPr>
              <a:t>TestHelpers</a:t>
            </a:r>
            <a:r>
              <a:rPr lang="en-US" sz="1600" dirty="0">
                <a:solidFill>
                  <a:srgbClr val="8B0000"/>
                </a:solidFill>
                <a:latin typeface="Consolas" panose="020B0609020204030204" pitchFamily="49" charset="0"/>
              </a:rPr>
              <a:t>\TestUtils.ps1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i="1" dirty="0">
                <a:solidFill>
                  <a:srgbClr val="006400"/>
                </a:solidFill>
                <a:latin typeface="Consolas" panose="020B0609020204030204" pitchFamily="49" charset="0"/>
              </a:rPr>
              <a:t># Calls the function to Import the mocked </a:t>
            </a:r>
            <a:r>
              <a:rPr lang="en-US" sz="1600" i="1" dirty="0" err="1">
                <a:solidFill>
                  <a:srgbClr val="006400"/>
                </a:solidFill>
                <a:latin typeface="Consolas" panose="020B0609020204030204" pitchFamily="49" charset="0"/>
              </a:rPr>
              <a:t>VMware.VimAutomation.Core</a:t>
            </a:r>
            <a:r>
              <a:rPr lang="en-US" sz="1600" i="1" dirty="0">
                <a:solidFill>
                  <a:srgbClr val="006400"/>
                </a:solidFill>
                <a:latin typeface="Consolas" panose="020B0609020204030204" pitchFamily="49" charset="0"/>
              </a:rPr>
              <a:t> module before all tests.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Invoke-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TestSetup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"$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unitTestsFolder</a:t>
            </a:r>
            <a:r>
              <a:rPr lang="en-US" sz="1600" dirty="0">
                <a:solidFill>
                  <a:srgbClr val="8B0000"/>
                </a:solidFill>
                <a:latin typeface="Consolas" panose="020B0609020204030204" pitchFamily="49" charset="0"/>
              </a:rPr>
              <a:t>\</a:t>
            </a:r>
            <a:r>
              <a:rPr lang="en-US" sz="1600" dirty="0" err="1">
                <a:solidFill>
                  <a:srgbClr val="8B0000"/>
                </a:solidFill>
                <a:latin typeface="Consolas" panose="020B0609020204030204" pitchFamily="49" charset="0"/>
              </a:rPr>
              <a:t>TestHelpers</a:t>
            </a:r>
            <a:r>
              <a:rPr lang="en-US" sz="1600" dirty="0">
                <a:solidFill>
                  <a:srgbClr val="8B0000"/>
                </a:solidFill>
                <a:latin typeface="Consolas" panose="020B0609020204030204" pitchFamily="49" charset="0"/>
              </a:rPr>
              <a:t>\Mocks\MockData.ps1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A9A9A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"$</a:t>
            </a:r>
            <a:r>
              <a:rPr lang="en-US" sz="1600" dirty="0" err="1">
                <a:solidFill>
                  <a:srgbClr val="FF4500"/>
                </a:solidFill>
                <a:latin typeface="Consolas" panose="020B0609020204030204" pitchFamily="49" charset="0"/>
              </a:rPr>
              <a:t>unitTestsFolder</a:t>
            </a:r>
            <a:r>
              <a:rPr lang="en-US" sz="1600" dirty="0">
                <a:solidFill>
                  <a:srgbClr val="8B0000"/>
                </a:solidFill>
                <a:latin typeface="Consolas" panose="020B0609020204030204" pitchFamily="49" charset="0"/>
              </a:rPr>
              <a:t>\</a:t>
            </a:r>
            <a:r>
              <a:rPr lang="en-US" sz="1600" dirty="0" err="1">
                <a:solidFill>
                  <a:srgbClr val="8B0000"/>
                </a:solidFill>
                <a:latin typeface="Consolas" panose="020B0609020204030204" pitchFamily="49" charset="0"/>
              </a:rPr>
              <a:t>TestHelpers</a:t>
            </a:r>
            <a:r>
              <a:rPr lang="en-US" sz="1600" dirty="0">
                <a:solidFill>
                  <a:srgbClr val="8B0000"/>
                </a:solidFill>
                <a:latin typeface="Consolas" panose="020B0609020204030204" pitchFamily="49" charset="0"/>
              </a:rPr>
              <a:t>\Mocks\FolderMocks.ps1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endParaRPr lang="en-US" sz="16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209560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DB0BB-CDEA-4BD6-9EA0-A8B3F1B2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Actual Unit tests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CB1ED-F10B-4EB6-8CD5-159303050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20" y="1067415"/>
            <a:ext cx="11376237" cy="551036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Describe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466" dirty="0">
                <a:solidFill>
                  <a:srgbClr val="8B0000"/>
                </a:solidFill>
                <a:latin typeface="Consolas" panose="020B0609020204030204" pitchFamily="49" charset="0"/>
              </a:rPr>
              <a:t>Folder\Test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-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Tag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466" dirty="0">
                <a:solidFill>
                  <a:srgbClr val="8B0000"/>
                </a:solidFill>
                <a:latin typeface="Consolas" panose="020B0609020204030204" pitchFamily="49" charset="0"/>
              </a:rPr>
              <a:t>Test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’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sz="1466" dirty="0" err="1">
                <a:solidFill>
                  <a:srgbClr val="333333"/>
                </a:solidFill>
                <a:latin typeface="Consolas" panose="020B0609020204030204" pitchFamily="49" charset="0"/>
              </a:rPr>
              <a:t>BeforeAll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lang="en-US" sz="1466" i="1" dirty="0">
                <a:solidFill>
                  <a:srgbClr val="006400"/>
                </a:solidFill>
                <a:latin typeface="Consolas" panose="020B0609020204030204" pitchFamily="49" charset="0"/>
              </a:rPr>
              <a:t># Arrange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lang="en-US" sz="1466" dirty="0">
                <a:solidFill>
                  <a:srgbClr val="0000FF"/>
                </a:solidFill>
                <a:latin typeface="Consolas" panose="020B0609020204030204" pitchFamily="49" charset="0"/>
              </a:rPr>
              <a:t>New-</a:t>
            </a:r>
            <a:r>
              <a:rPr lang="en-US" sz="1466" dirty="0" err="1">
                <a:solidFill>
                  <a:srgbClr val="0000FF"/>
                </a:solidFill>
                <a:latin typeface="Consolas" panose="020B0609020204030204" pitchFamily="49" charset="0"/>
              </a:rPr>
              <a:t>MocksForFolder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Context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466" dirty="0">
                <a:solidFill>
                  <a:srgbClr val="8B0000"/>
                </a:solidFill>
                <a:latin typeface="Consolas" panose="020B0609020204030204" pitchFamily="49" charset="0"/>
              </a:rPr>
              <a:t>Invoking with Ensure Present and non existing Folder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’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</a:t>
            </a:r>
            <a:r>
              <a:rPr lang="en-US" sz="1466" dirty="0" err="1">
                <a:solidFill>
                  <a:srgbClr val="333333"/>
                </a:solidFill>
                <a:latin typeface="Consolas" panose="020B0609020204030204" pitchFamily="49" charset="0"/>
              </a:rPr>
              <a:t>BeforeAll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lang="en-US" sz="1466" i="1" dirty="0">
                <a:solidFill>
                  <a:srgbClr val="006400"/>
                </a:solidFill>
                <a:latin typeface="Consolas" panose="020B0609020204030204" pitchFamily="49" charset="0"/>
              </a:rPr>
              <a:t># Arrange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  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 err="1">
                <a:solidFill>
                  <a:srgbClr val="FF4500"/>
                </a:solidFill>
                <a:latin typeface="Consolas" panose="020B0609020204030204" pitchFamily="49" charset="0"/>
              </a:rPr>
              <a:t>resourceProperties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FF"/>
                </a:solidFill>
                <a:latin typeface="Consolas" panose="020B0609020204030204" pitchFamily="49" charset="0"/>
              </a:rPr>
              <a:t>New-</a:t>
            </a:r>
            <a:r>
              <a:rPr lang="en-US" sz="1466" dirty="0" err="1">
                <a:solidFill>
                  <a:srgbClr val="0000FF"/>
                </a:solidFill>
                <a:latin typeface="Consolas" panose="020B0609020204030204" pitchFamily="49" charset="0"/>
              </a:rPr>
              <a:t>MocksWhenEnsurePresentAndNonExistingFolder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  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>
                <a:solidFill>
                  <a:srgbClr val="FF4500"/>
                </a:solidFill>
                <a:latin typeface="Consolas" panose="020B0609020204030204" pitchFamily="49" charset="0"/>
              </a:rPr>
              <a:t>resource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FF"/>
                </a:solidFill>
                <a:latin typeface="Consolas" panose="020B0609020204030204" pitchFamily="49" charset="0"/>
              </a:rPr>
              <a:t>New-Object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-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TypeName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 err="1">
                <a:solidFill>
                  <a:srgbClr val="FF4500"/>
                </a:solidFill>
                <a:latin typeface="Consolas" panose="020B0609020204030204" pitchFamily="49" charset="0"/>
              </a:rPr>
              <a:t>resourceName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-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Property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 err="1">
                <a:solidFill>
                  <a:srgbClr val="FF4500"/>
                </a:solidFill>
                <a:latin typeface="Consolas" panose="020B0609020204030204" pitchFamily="49" charset="0"/>
              </a:rPr>
              <a:t>resourceProperties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It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466" dirty="0">
                <a:solidFill>
                  <a:srgbClr val="8B0000"/>
                </a:solidFill>
                <a:latin typeface="Consolas" panose="020B0609020204030204" pitchFamily="49" charset="0"/>
              </a:rPr>
              <a:t>Should return $false when the Folder does not exist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’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lang="en-US" sz="1466" i="1" dirty="0">
                <a:solidFill>
                  <a:srgbClr val="006400"/>
                </a:solidFill>
                <a:latin typeface="Consolas" panose="020B0609020204030204" pitchFamily="49" charset="0"/>
              </a:rPr>
              <a:t># Act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>
                <a:solidFill>
                  <a:srgbClr val="FF4500"/>
                </a:solidFill>
                <a:latin typeface="Consolas" panose="020B0609020204030204" pitchFamily="49" charset="0"/>
              </a:rPr>
              <a:t>result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 err="1">
                <a:solidFill>
                  <a:srgbClr val="FF4500"/>
                </a:solidFill>
                <a:latin typeface="Consolas" panose="020B0609020204030204" pitchFamily="49" charset="0"/>
              </a:rPr>
              <a:t>resource.Test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lang="en-US" sz="1466" i="1" dirty="0">
                <a:solidFill>
                  <a:srgbClr val="006400"/>
                </a:solidFill>
                <a:latin typeface="Consolas" panose="020B0609020204030204" pitchFamily="49" charset="0"/>
              </a:rPr>
              <a:t># Assert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>
                <a:solidFill>
                  <a:srgbClr val="FF4500"/>
                </a:solidFill>
                <a:latin typeface="Consolas" panose="020B0609020204030204" pitchFamily="49" charset="0"/>
              </a:rPr>
              <a:t>result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|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 Should </a:t>
            </a:r>
            <a:r>
              <a:rPr lang="en-US" sz="1466" dirty="0">
                <a:solidFill>
                  <a:srgbClr val="A9A9A9"/>
                </a:solidFill>
                <a:latin typeface="Consolas" panose="020B0609020204030204" pitchFamily="49" charset="0"/>
              </a:rPr>
              <a:t>-</a:t>
            </a: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Be 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466" dirty="0">
                <a:solidFill>
                  <a:srgbClr val="008080"/>
                </a:solidFill>
                <a:latin typeface="Consolas" panose="020B0609020204030204" pitchFamily="49" charset="0"/>
              </a:rPr>
              <a:t>false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 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sz="1466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466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endParaRPr lang="en-US" sz="1466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66" dirty="0"/>
          </a:p>
        </p:txBody>
      </p:sp>
    </p:spTree>
    <p:extLst>
      <p:ext uri="{BB962C8B-B14F-4D97-AF65-F5344CB8AC3E}">
        <p14:creationId xmlns:p14="http://schemas.microsoft.com/office/powerpoint/2010/main" val="35785081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DB0BB-CDEA-4BD6-9EA0-A8B3F1B2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Configurations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CB1ED-F10B-4EB6-8CD5-159303050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20" y="838875"/>
            <a:ext cx="11376237" cy="60182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333" dirty="0">
                <a:solidFill>
                  <a:srgbClr val="00008B"/>
                </a:solidFill>
                <a:latin typeface="Consolas" panose="020B0609020204030204" pitchFamily="49" charset="0"/>
              </a:rPr>
              <a:t>Configuration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 err="1">
                <a:solidFill>
                  <a:srgbClr val="0000FF"/>
                </a:solidFill>
                <a:latin typeface="Consolas" panose="020B0609020204030204" pitchFamily="49" charset="0"/>
              </a:rPr>
              <a:t>Folder_WhenAddingFolderWithEmptyLocation_Config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</a:t>
            </a:r>
            <a:r>
              <a:rPr lang="en-US" sz="1333" dirty="0">
                <a:solidFill>
                  <a:srgbClr val="0000FF"/>
                </a:solidFill>
                <a:latin typeface="Consolas" panose="020B0609020204030204" pitchFamily="49" charset="0"/>
              </a:rPr>
              <a:t>Import-</a:t>
            </a:r>
            <a:r>
              <a:rPr lang="en-US" sz="1333" dirty="0" err="1">
                <a:solidFill>
                  <a:srgbClr val="0000FF"/>
                </a:solidFill>
                <a:latin typeface="Consolas" panose="020B0609020204030204" pitchFamily="49" charset="0"/>
              </a:rPr>
              <a:t>DscResource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-</a:t>
            </a:r>
            <a:r>
              <a:rPr lang="en-US" sz="1333" dirty="0" err="1">
                <a:solidFill>
                  <a:srgbClr val="333333"/>
                </a:solidFill>
                <a:latin typeface="Consolas" panose="020B0609020204030204" pitchFamily="49" charset="0"/>
              </a:rPr>
              <a:t>ModuleName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 err="1">
                <a:solidFill>
                  <a:srgbClr val="333333"/>
                </a:solidFill>
                <a:latin typeface="Consolas" panose="020B0609020204030204" pitchFamily="49" charset="0"/>
              </a:rPr>
              <a:t>VMware.vSphereDSC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Node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AllNodes.NodeName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Datacenter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:datacenterWithEmptyLocationResourceName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Server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>
                <a:solidFill>
                  <a:srgbClr val="FF4500"/>
                </a:solidFill>
                <a:latin typeface="Consolas" panose="020B0609020204030204" pitchFamily="49" charset="0"/>
              </a:rPr>
              <a:t>Server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Credential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:viServerCredential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Name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:datacenterName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Location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:datacenterEmptyLocation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Ensure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333" dirty="0">
                <a:solidFill>
                  <a:srgbClr val="8B0000"/>
                </a:solidFill>
                <a:latin typeface="Consolas" panose="020B0609020204030204" pitchFamily="49" charset="0"/>
              </a:rPr>
              <a:t>Present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Folder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:folderWithEmptyLocationResourceName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Server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>
                <a:solidFill>
                  <a:srgbClr val="FF4500"/>
                </a:solidFill>
                <a:latin typeface="Consolas" panose="020B0609020204030204" pitchFamily="49" charset="0"/>
              </a:rPr>
              <a:t>Server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Credential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:viServerCredential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Name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:folderName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Location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:folderWithEmptyLocation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333" dirty="0" err="1">
                <a:solidFill>
                  <a:srgbClr val="333333"/>
                </a:solidFill>
                <a:latin typeface="Consolas" panose="020B0609020204030204" pitchFamily="49" charset="0"/>
              </a:rPr>
              <a:t>DatacenterName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:datacenterName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333" dirty="0" err="1">
                <a:solidFill>
                  <a:srgbClr val="333333"/>
                </a:solidFill>
                <a:latin typeface="Consolas" panose="020B0609020204030204" pitchFamily="49" charset="0"/>
              </a:rPr>
              <a:t>DatacenterLocation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:datacenterEmptyLocation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Ensure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333" dirty="0">
                <a:solidFill>
                  <a:srgbClr val="8B0000"/>
                </a:solidFill>
                <a:latin typeface="Consolas" panose="020B0609020204030204" pitchFamily="49" charset="0"/>
              </a:rPr>
              <a:t>Present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333" dirty="0" err="1">
                <a:solidFill>
                  <a:srgbClr val="333333"/>
                </a:solidFill>
                <a:latin typeface="Consolas" panose="020B0609020204030204" pitchFamily="49" charset="0"/>
              </a:rPr>
              <a:t>FolderType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:folderType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333" dirty="0" err="1">
                <a:solidFill>
                  <a:srgbClr val="333333"/>
                </a:solidFill>
                <a:latin typeface="Consolas" panose="020B0609020204030204" pitchFamily="49" charset="0"/>
              </a:rPr>
              <a:t>DependsOn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:datacenterWithEmptyLocationResourceId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  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333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C4BF18-2693-4CCE-A5EF-48C3A7B50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390" y="773049"/>
            <a:ext cx="4570809" cy="34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430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DB0BB-CDEA-4BD6-9EA0-A8B3F1B2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Integration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CB1ED-F10B-4EB6-8CD5-159303050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20" y="1549889"/>
            <a:ext cx="11376237" cy="426608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:dscResourceName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333" dirty="0">
                <a:solidFill>
                  <a:srgbClr val="8B0000"/>
                </a:solidFill>
                <a:latin typeface="Consolas" panose="020B0609020204030204" pitchFamily="49" charset="0"/>
              </a:rPr>
              <a:t>Folder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:moduleFolderPath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333" dirty="0">
                <a:solidFill>
                  <a:srgbClr val="0000FF"/>
                </a:solidFill>
                <a:latin typeface="Consolas" panose="020B0609020204030204" pitchFamily="49" charset="0"/>
              </a:rPr>
              <a:t>Get-Module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 err="1">
                <a:solidFill>
                  <a:srgbClr val="333333"/>
                </a:solidFill>
                <a:latin typeface="Consolas" panose="020B0609020204030204" pitchFamily="49" charset="0"/>
              </a:rPr>
              <a:t>VMware.vSphereDSC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-</a:t>
            </a:r>
            <a:r>
              <a:rPr lang="en-US" sz="1333" dirty="0" err="1">
                <a:solidFill>
                  <a:srgbClr val="333333"/>
                </a:solidFill>
                <a:latin typeface="Consolas" panose="020B0609020204030204" pitchFamily="49" charset="0"/>
              </a:rPr>
              <a:t>ListAvailable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.</a:t>
            </a:r>
            <a:r>
              <a:rPr lang="en-US" sz="1333" dirty="0" err="1">
                <a:solidFill>
                  <a:srgbClr val="333333"/>
                </a:solidFill>
                <a:latin typeface="Consolas" panose="020B0609020204030204" pitchFamily="49" charset="0"/>
              </a:rPr>
              <a:t>ModuleBase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:integrationTestsFolderPath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FF"/>
                </a:solidFill>
                <a:latin typeface="Consolas" panose="020B0609020204030204" pitchFamily="49" charset="0"/>
              </a:rPr>
              <a:t>Join-Path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333" dirty="0">
                <a:solidFill>
                  <a:srgbClr val="0000FF"/>
                </a:solidFill>
                <a:latin typeface="Consolas" panose="020B0609020204030204" pitchFamily="49" charset="0"/>
              </a:rPr>
              <a:t>Join-Path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moduleFolderPath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333" dirty="0">
                <a:solidFill>
                  <a:srgbClr val="8B0000"/>
                </a:solidFill>
                <a:latin typeface="Consolas" panose="020B0609020204030204" pitchFamily="49" charset="0"/>
              </a:rPr>
              <a:t>Tests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')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333" dirty="0">
                <a:solidFill>
                  <a:srgbClr val="8B0000"/>
                </a:solidFill>
                <a:latin typeface="Consolas" panose="020B0609020204030204" pitchFamily="49" charset="0"/>
              </a:rPr>
              <a:t>Integration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:configurationFile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`</a:t>
            </a:r>
          </a:p>
          <a:p>
            <a:pPr marL="0" indent="0">
              <a:buNone/>
            </a:pP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  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"$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:integrationTestsFolderPath</a:t>
            </a:r>
            <a:r>
              <a:rPr lang="en-US" sz="1333" dirty="0">
                <a:solidFill>
                  <a:srgbClr val="8B0000"/>
                </a:solidFill>
                <a:latin typeface="Consolas" panose="020B0609020204030204" pitchFamily="49" charset="0"/>
              </a:rPr>
              <a:t>\Configurations\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$($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:dscResourceName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333" dirty="0">
                <a:solidFill>
                  <a:srgbClr val="8B0000"/>
                </a:solidFill>
                <a:latin typeface="Consolas" panose="020B0609020204030204" pitchFamily="49" charset="0"/>
              </a:rPr>
              <a:t>\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$($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:dscResourceName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333" dirty="0">
                <a:solidFill>
                  <a:srgbClr val="8B0000"/>
                </a:solidFill>
                <a:latin typeface="Consolas" panose="020B0609020204030204" pitchFamily="49" charset="0"/>
              </a:rPr>
              <a:t>_Config.ps1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:configWhenAddingFolderWithEmptyLocation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333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"$($</a:t>
            </a:r>
            <a:r>
              <a:rPr lang="en-US" sz="1333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333" dirty="0" err="1">
                <a:solidFill>
                  <a:srgbClr val="FF4500"/>
                </a:solidFill>
                <a:latin typeface="Consolas" panose="020B0609020204030204" pitchFamily="49" charset="0"/>
              </a:rPr>
              <a:t>:dscResourceName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333" dirty="0">
                <a:solidFill>
                  <a:srgbClr val="8B0000"/>
                </a:solidFill>
                <a:latin typeface="Consolas" panose="020B0609020204030204" pitchFamily="49" charset="0"/>
              </a:rPr>
              <a:t>_</a:t>
            </a:r>
            <a:r>
              <a:rPr lang="en-US" sz="1333" dirty="0" err="1">
                <a:solidFill>
                  <a:srgbClr val="8B0000"/>
                </a:solidFill>
                <a:latin typeface="Consolas" panose="020B0609020204030204" pitchFamily="49" charset="0"/>
              </a:rPr>
              <a:t>WhenAddingFolderWithEmptyLocation_Config</a:t>
            </a:r>
            <a:r>
              <a:rPr lang="en-US" sz="1333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endParaRPr lang="en-US" sz="1333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333" dirty="0"/>
          </a:p>
          <a:p>
            <a:pPr marL="0" indent="0">
              <a:buNone/>
            </a:pPr>
            <a:endParaRPr lang="en-US" sz="1333" dirty="0"/>
          </a:p>
          <a:p>
            <a:pPr marL="0" indent="0">
              <a:buNone/>
            </a:pPr>
            <a:endParaRPr lang="en-US" sz="1333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3AB809-D444-47BC-A1CA-D68A64DE0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7104" y="2971919"/>
            <a:ext cx="6703854" cy="34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4941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DB0BB-CDEA-4BD6-9EA0-A8B3F1B2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Integration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CB1ED-F10B-4EB6-8CD5-159303050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20" y="945739"/>
            <a:ext cx="11376237" cy="57283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Describe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"$($</a:t>
            </a:r>
            <a:r>
              <a:rPr lang="en-US" sz="1200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200" dirty="0" err="1">
                <a:solidFill>
                  <a:srgbClr val="FF4500"/>
                </a:solidFill>
                <a:latin typeface="Consolas" panose="020B0609020204030204" pitchFamily="49" charset="0"/>
              </a:rPr>
              <a:t>:dscResourceName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200" dirty="0">
                <a:solidFill>
                  <a:srgbClr val="8B0000"/>
                </a:solidFill>
                <a:latin typeface="Consolas" panose="020B0609020204030204" pitchFamily="49" charset="0"/>
              </a:rPr>
              <a:t>_Integration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Context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8B0000"/>
                </a:solidFill>
                <a:latin typeface="Consolas" panose="020B0609020204030204" pitchFamily="49" charset="0"/>
              </a:rPr>
              <a:t>When using configuration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$($</a:t>
            </a:r>
            <a:r>
              <a:rPr lang="en-US" sz="1200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200" dirty="0" err="1">
                <a:solidFill>
                  <a:srgbClr val="FF4500"/>
                </a:solidFill>
                <a:latin typeface="Consolas" panose="020B0609020204030204" pitchFamily="49" charset="0"/>
              </a:rPr>
              <a:t>:configWhenAddingFolderWithEmptyLocation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)"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 err="1">
                <a:solidFill>
                  <a:srgbClr val="333333"/>
                </a:solidFill>
                <a:latin typeface="Consolas" panose="020B0609020204030204" pitchFamily="49" charset="0"/>
              </a:rPr>
              <a:t>BeforeAll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200" i="1" dirty="0">
                <a:solidFill>
                  <a:srgbClr val="006400"/>
                </a:solidFill>
                <a:latin typeface="Consolas" panose="020B0609020204030204" pitchFamily="49" charset="0"/>
              </a:rPr>
              <a:t># Arrange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200" dirty="0" err="1">
                <a:solidFill>
                  <a:srgbClr val="FF4500"/>
                </a:solidFill>
                <a:latin typeface="Consolas" panose="020B0609020204030204" pitchFamily="49" charset="0"/>
              </a:rPr>
              <a:t>startDscConfigurationParameters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8B"/>
                </a:solidFill>
                <a:latin typeface="Consolas" panose="020B0609020204030204" pitchFamily="49" charset="0"/>
              </a:rPr>
              <a:t>@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en-US" sz="1200" dirty="0">
                <a:solidFill>
                  <a:srgbClr val="FF4500"/>
                </a:solidFill>
                <a:latin typeface="Consolas" panose="020B0609020204030204" pitchFamily="49" charset="0"/>
              </a:rPr>
              <a:t>Path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200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200" dirty="0" err="1">
                <a:solidFill>
                  <a:srgbClr val="FF4500"/>
                </a:solidFill>
                <a:latin typeface="Consolas" panose="020B0609020204030204" pitchFamily="49" charset="0"/>
              </a:rPr>
              <a:t>:mofFileWhenAddingFolderWithEmptyLocationPath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#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200" i="1" dirty="0">
                <a:solidFill>
                  <a:srgbClr val="006400"/>
                </a:solidFill>
                <a:latin typeface="Consolas" panose="020B0609020204030204" pitchFamily="49" charset="0"/>
              </a:rPr>
              <a:t># Act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Start-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DscConfiguration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@</a:t>
            </a:r>
            <a:r>
              <a:rPr lang="en-US" sz="1200" dirty="0" err="1">
                <a:solidFill>
                  <a:srgbClr val="FF4500"/>
                </a:solidFill>
                <a:latin typeface="Consolas" panose="020B0609020204030204" pitchFamily="49" charset="0"/>
              </a:rPr>
              <a:t>startDscConfigurationParameters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It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200" dirty="0">
                <a:solidFill>
                  <a:srgbClr val="8B0000"/>
                </a:solidFill>
                <a:latin typeface="Consolas" panose="020B0609020204030204" pitchFamily="49" charset="0"/>
              </a:rPr>
              <a:t>Should compile and apply the MOF without throwing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200" i="1" dirty="0">
                <a:solidFill>
                  <a:srgbClr val="006400"/>
                </a:solidFill>
                <a:latin typeface="Consolas" panose="020B0609020204030204" pitchFamily="49" charset="0"/>
              </a:rPr>
              <a:t># Arrange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200" dirty="0" err="1">
                <a:solidFill>
                  <a:srgbClr val="FF4500"/>
                </a:solidFill>
                <a:latin typeface="Consolas" panose="020B0609020204030204" pitchFamily="49" charset="0"/>
              </a:rPr>
              <a:t>startDscConfigurationParameters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8B"/>
                </a:solidFill>
                <a:latin typeface="Consolas" panose="020B0609020204030204" pitchFamily="49" charset="0"/>
              </a:rPr>
              <a:t>@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en-US" sz="1200" dirty="0">
                <a:solidFill>
                  <a:srgbClr val="FF4500"/>
                </a:solidFill>
                <a:latin typeface="Consolas" panose="020B0609020204030204" pitchFamily="49" charset="0"/>
              </a:rPr>
              <a:t>Path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US" sz="1200" dirty="0" err="1">
                <a:solidFill>
                  <a:srgbClr val="00008B"/>
                </a:solidFill>
                <a:latin typeface="Consolas" panose="020B0609020204030204" pitchFamily="49" charset="0"/>
              </a:rPr>
              <a:t>script</a:t>
            </a:r>
            <a:r>
              <a:rPr lang="en-US" sz="1200" dirty="0" err="1">
                <a:solidFill>
                  <a:srgbClr val="FF4500"/>
                </a:solidFill>
                <a:latin typeface="Consolas" panose="020B0609020204030204" pitchFamily="49" charset="0"/>
              </a:rPr>
              <a:t>:mofFileWhenAddingFolderWithEmptyLocationPath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en-US" sz="1200" dirty="0" err="1">
                <a:solidFill>
                  <a:srgbClr val="FF4500"/>
                </a:solidFill>
                <a:latin typeface="Consolas" panose="020B0609020204030204" pitchFamily="49" charset="0"/>
              </a:rPr>
              <a:t>ComputerName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'</a:t>
            </a:r>
            <a:r>
              <a:rPr lang="en-US" sz="1200" dirty="0">
                <a:solidFill>
                  <a:srgbClr val="8B0000"/>
                </a:solidFill>
                <a:latin typeface="Consolas" panose="020B0609020204030204" pitchFamily="49" charset="0"/>
              </a:rPr>
              <a:t>localhost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’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#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200" i="1" dirty="0">
                <a:solidFill>
                  <a:srgbClr val="006400"/>
                </a:solidFill>
                <a:latin typeface="Consolas" panose="020B0609020204030204" pitchFamily="49" charset="0"/>
              </a:rPr>
              <a:t># Act &amp;&amp; Assert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Start-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DscConfiguration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@</a:t>
            </a:r>
            <a:r>
              <a:rPr lang="en-US" sz="1200" dirty="0" err="1">
                <a:solidFill>
                  <a:srgbClr val="FF4500"/>
                </a:solidFill>
                <a:latin typeface="Consolas" panose="020B0609020204030204" pitchFamily="49" charset="0"/>
              </a:rPr>
              <a:t>startDscConfigurationParameters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A9A9A9"/>
                </a:solidFill>
                <a:latin typeface="Consolas" panose="020B0609020204030204" pitchFamily="49" charset="0"/>
              </a:rPr>
              <a:t>|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Should </a:t>
            </a:r>
            <a:r>
              <a:rPr lang="en-US" sz="1200" dirty="0">
                <a:solidFill>
                  <a:srgbClr val="A9A9A9"/>
                </a:solidFill>
                <a:latin typeface="Consolas" panose="020B0609020204030204" pitchFamily="49" charset="0"/>
              </a:rPr>
              <a:t>-Not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A9A9A9"/>
                </a:solidFill>
                <a:latin typeface="Consolas" panose="020B0609020204030204" pitchFamily="49" charset="0"/>
              </a:rPr>
              <a:t>-</a:t>
            </a: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Throw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200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9F75EB-151E-4751-A3B5-37776CE4C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618" y="1905397"/>
            <a:ext cx="4520023" cy="34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457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3E3179-3334-E846-95E4-F2D658FF78E6}"/>
              </a:ext>
            </a:extLst>
          </p:cNvPr>
          <p:cNvSpPr txBox="1"/>
          <p:nvPr/>
        </p:nvSpPr>
        <p:spPr>
          <a:xfrm>
            <a:off x="1215880" y="2721114"/>
            <a:ext cx="97570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Configuration Management</a:t>
            </a:r>
          </a:p>
        </p:txBody>
      </p:sp>
    </p:spTree>
    <p:extLst>
      <p:ext uri="{BB962C8B-B14F-4D97-AF65-F5344CB8AC3E}">
        <p14:creationId xmlns:p14="http://schemas.microsoft.com/office/powerpoint/2010/main" val="2179341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4DE847-94A1-F647-A93D-2964F19CCEF4}"/>
              </a:ext>
            </a:extLst>
          </p:cNvPr>
          <p:cNvSpPr/>
          <p:nvPr/>
        </p:nvSpPr>
        <p:spPr>
          <a:xfrm>
            <a:off x="488373" y="861612"/>
            <a:ext cx="11003972" cy="48290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5000"/>
              </a:lnSpc>
            </a:pPr>
            <a:r>
              <a:rPr lang="en-US" sz="3600" dirty="0"/>
              <a:t>“Configuration management (CM) is a systems engineering process for establishing and maintaining consistency of a product's performance, functional, and physical attributes with its requirements, design, and operational information throughout its life.”</a:t>
            </a:r>
          </a:p>
          <a:p>
            <a:pPr>
              <a:lnSpc>
                <a:spcPct val="95000"/>
              </a:lnSpc>
            </a:pPr>
            <a:endParaRPr lang="en-US" sz="3600" dirty="0"/>
          </a:p>
          <a:p>
            <a:pPr>
              <a:lnSpc>
                <a:spcPct val="95000"/>
              </a:lnSpc>
            </a:pPr>
            <a:endParaRPr lang="en-US" sz="3600" dirty="0"/>
          </a:p>
          <a:p>
            <a:pPr>
              <a:lnSpc>
                <a:spcPct val="95000"/>
              </a:lnSpc>
            </a:pPr>
            <a:endParaRPr lang="en-US" sz="3600" dirty="0"/>
          </a:p>
          <a:p>
            <a:pPr>
              <a:lnSpc>
                <a:spcPct val="95000"/>
              </a:lnSpc>
            </a:pPr>
            <a:r>
              <a:rPr lang="en-US" sz="2400" dirty="0"/>
              <a:t>https://</a:t>
            </a:r>
            <a:r>
              <a:rPr lang="en-US" sz="2400" dirty="0" err="1"/>
              <a:t>en.wikipedia.org</a:t>
            </a:r>
            <a:r>
              <a:rPr lang="en-US" sz="2400" dirty="0"/>
              <a:t>/wiki/</a:t>
            </a:r>
            <a:r>
              <a:rPr lang="en-US" sz="2400" dirty="0" err="1"/>
              <a:t>Configuration_management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53871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6D96C395-FEA0-4A44-A921-3A97B0645A3D}"/>
              </a:ext>
            </a:extLst>
          </p:cNvPr>
          <p:cNvSpPr txBox="1">
            <a:spLocks/>
          </p:cNvSpPr>
          <p:nvPr/>
        </p:nvSpPr>
        <p:spPr>
          <a:xfrm>
            <a:off x="608012" y="1018310"/>
            <a:ext cx="10972800" cy="4572000"/>
          </a:xfrm>
          <a:prstGeom prst="rect">
            <a:avLst/>
          </a:prstGeom>
        </p:spPr>
        <p:txBody>
          <a:bodyPr/>
          <a:lstStyle>
            <a:lvl1pPr marL="228543" indent="-228543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5176" indent="-19045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1810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6533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257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5981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80705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5429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90152" indent="-152362" algn="l" defTabSz="60944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GB" sz="2400" dirty="0"/>
              <a:t>Provides: </a:t>
            </a:r>
          </a:p>
          <a:p>
            <a:pPr marL="342900" indent="-342900"/>
            <a:r>
              <a:rPr lang="en-GB" sz="2200" dirty="0"/>
              <a:t>Declarative and idempotent (repeatable) deployment</a:t>
            </a:r>
          </a:p>
          <a:p>
            <a:pPr marL="342900" indent="-342900"/>
            <a:r>
              <a:rPr lang="en-GB" sz="2200" dirty="0"/>
              <a:t>Unified configuration</a:t>
            </a:r>
          </a:p>
          <a:p>
            <a:pPr marL="342900" indent="-342900"/>
            <a:r>
              <a:rPr lang="en-GB" sz="2200" dirty="0"/>
              <a:t>Conformance</a:t>
            </a:r>
            <a:endParaRPr lang="en-US" sz="22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Configuration files separate intent:</a:t>
            </a:r>
          </a:p>
          <a:p>
            <a:pPr marL="342900" indent="-342900"/>
            <a:r>
              <a:rPr lang="en-GB" sz="2200" b="1" dirty="0"/>
              <a:t>Formerly: </a:t>
            </a:r>
            <a:r>
              <a:rPr lang="en-GB" sz="2200" dirty="0"/>
              <a:t>	How I want to do it</a:t>
            </a:r>
          </a:p>
          <a:p>
            <a:pPr marL="342900" indent="-342900"/>
            <a:r>
              <a:rPr lang="en-GB" sz="2200" b="1" dirty="0"/>
              <a:t>Now: </a:t>
            </a:r>
            <a:r>
              <a:rPr lang="en-GB" sz="2200" dirty="0"/>
              <a:t>	What I want it to be</a:t>
            </a:r>
          </a:p>
          <a:p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C815B0-73B5-814C-A9E0-704E6E2D6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7928" y="3107702"/>
            <a:ext cx="2572884" cy="24826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B9EE73-738D-7F46-A2EF-D09CF43072AF}"/>
              </a:ext>
            </a:extLst>
          </p:cNvPr>
          <p:cNvSpPr txBox="1"/>
          <p:nvPr/>
        </p:nvSpPr>
        <p:spPr>
          <a:xfrm>
            <a:off x="7463824" y="5969355"/>
            <a:ext cx="4404732" cy="161583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050" dirty="0"/>
              <a:t>Image Courtesy of: </a:t>
            </a:r>
            <a:r>
              <a:rPr lang="en-US" sz="1050" dirty="0">
                <a:hlinkClick r:id="rId4"/>
              </a:rPr>
              <a:t>https://www.chef.io/configuration-management/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148845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BA7755C-6B7D-6D48-AD80-88E66C7666A0}"/>
              </a:ext>
            </a:extLst>
          </p:cNvPr>
          <p:cNvGrpSpPr/>
          <p:nvPr/>
        </p:nvGrpSpPr>
        <p:grpSpPr>
          <a:xfrm>
            <a:off x="9636216" y="2857287"/>
            <a:ext cx="1828483" cy="1828483"/>
            <a:chOff x="9752013" y="4114800"/>
            <a:chExt cx="1828959" cy="1828959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A135428-F88C-F842-90E9-531ED660D3E5}"/>
                </a:ext>
              </a:extLst>
            </p:cNvPr>
            <p:cNvSpPr/>
            <p:nvPr/>
          </p:nvSpPr>
          <p:spPr>
            <a:xfrm>
              <a:off x="9752013" y="4114800"/>
              <a:ext cx="1828959" cy="1828959"/>
            </a:xfrm>
            <a:prstGeom prst="ellipse">
              <a:avLst/>
            </a:prstGeom>
            <a:solidFill>
              <a:schemeClr val="tx1"/>
            </a:solidFill>
            <a:ln w="762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799" dirty="0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0DE14F9-AECE-3A4A-BD59-93A3217AAFE6}"/>
                </a:ext>
              </a:extLst>
            </p:cNvPr>
            <p:cNvGrpSpPr/>
            <p:nvPr/>
          </p:nvGrpSpPr>
          <p:grpSpPr>
            <a:xfrm>
              <a:off x="10071272" y="4549571"/>
              <a:ext cx="1224852" cy="1015906"/>
              <a:chOff x="1893888" y="1246188"/>
              <a:chExt cx="2159000" cy="1790700"/>
            </a:xfrm>
            <a:solidFill>
              <a:schemeClr val="bg1"/>
            </a:solidFill>
          </p:grpSpPr>
          <p:sp>
            <p:nvSpPr>
              <p:cNvPr id="5" name="Freeform 1">
                <a:extLst>
                  <a:ext uri="{FF2B5EF4-FFF2-40B4-BE49-F238E27FC236}">
                    <a16:creationId xmlns:a16="http://schemas.microsoft.com/office/drawing/2014/main" id="{0AD04749-8CAA-114F-ACD1-B759E34983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463" y="1435100"/>
                <a:ext cx="833437" cy="831850"/>
              </a:xfrm>
              <a:custGeom>
                <a:avLst/>
                <a:gdLst>
                  <a:gd name="T0" fmla="*/ 262 w 2315"/>
                  <a:gd name="T1" fmla="*/ 1495 h 2310"/>
                  <a:gd name="T2" fmla="*/ 126 w 2315"/>
                  <a:gd name="T3" fmla="*/ 1766 h 2310"/>
                  <a:gd name="T4" fmla="*/ 545 w 2315"/>
                  <a:gd name="T5" fmla="*/ 2179 h 2310"/>
                  <a:gd name="T6" fmla="*/ 814 w 2315"/>
                  <a:gd name="T7" fmla="*/ 2044 h 2310"/>
                  <a:gd name="T8" fmla="*/ 1344 w 2315"/>
                  <a:gd name="T9" fmla="*/ 2309 h 2310"/>
                  <a:gd name="T10" fmla="*/ 1467 w 2315"/>
                  <a:gd name="T11" fmla="*/ 2191 h 2310"/>
                  <a:gd name="T12" fmla="*/ 1547 w 2315"/>
                  <a:gd name="T13" fmla="*/ 2028 h 2310"/>
                  <a:gd name="T14" fmla="*/ 2182 w 2315"/>
                  <a:gd name="T15" fmla="*/ 1772 h 2310"/>
                  <a:gd name="T16" fmla="*/ 2046 w 2315"/>
                  <a:gd name="T17" fmla="*/ 1498 h 2310"/>
                  <a:gd name="T18" fmla="*/ 2314 w 2315"/>
                  <a:gd name="T19" fmla="*/ 971 h 2310"/>
                  <a:gd name="T20" fmla="*/ 2228 w 2315"/>
                  <a:gd name="T21" fmla="*/ 851 h 2310"/>
                  <a:gd name="T22" fmla="*/ 2025 w 2315"/>
                  <a:gd name="T23" fmla="*/ 771 h 2310"/>
                  <a:gd name="T24" fmla="*/ 2185 w 2315"/>
                  <a:gd name="T25" fmla="*/ 549 h 2310"/>
                  <a:gd name="T26" fmla="*/ 1547 w 2315"/>
                  <a:gd name="T27" fmla="*/ 290 h 2310"/>
                  <a:gd name="T28" fmla="*/ 1451 w 2315"/>
                  <a:gd name="T29" fmla="*/ 0 h 2310"/>
                  <a:gd name="T30" fmla="*/ 816 w 2315"/>
                  <a:gd name="T31" fmla="*/ 265 h 2310"/>
                  <a:gd name="T32" fmla="*/ 542 w 2315"/>
                  <a:gd name="T33" fmla="*/ 133 h 2310"/>
                  <a:gd name="T34" fmla="*/ 286 w 2315"/>
                  <a:gd name="T35" fmla="*/ 771 h 2310"/>
                  <a:gd name="T36" fmla="*/ 0 w 2315"/>
                  <a:gd name="T37" fmla="*/ 866 h 2310"/>
                  <a:gd name="T38" fmla="*/ 6 w 2315"/>
                  <a:gd name="T39" fmla="*/ 1470 h 2310"/>
                  <a:gd name="T40" fmla="*/ 250 w 2315"/>
                  <a:gd name="T41" fmla="*/ 1076 h 2310"/>
                  <a:gd name="T42" fmla="*/ 410 w 2315"/>
                  <a:gd name="T43" fmla="*/ 1045 h 2310"/>
                  <a:gd name="T44" fmla="*/ 545 w 2315"/>
                  <a:gd name="T45" fmla="*/ 801 h 2310"/>
                  <a:gd name="T46" fmla="*/ 456 w 2315"/>
                  <a:gd name="T47" fmla="*/ 576 h 2310"/>
                  <a:gd name="T48" fmla="*/ 702 w 2315"/>
                  <a:gd name="T49" fmla="*/ 546 h 2310"/>
                  <a:gd name="T50" fmla="*/ 998 w 2315"/>
                  <a:gd name="T51" fmla="*/ 459 h 2310"/>
                  <a:gd name="T52" fmla="*/ 1073 w 2315"/>
                  <a:gd name="T53" fmla="*/ 250 h 2310"/>
                  <a:gd name="T54" fmla="*/ 1266 w 2315"/>
                  <a:gd name="T55" fmla="*/ 410 h 2310"/>
                  <a:gd name="T56" fmla="*/ 1529 w 2315"/>
                  <a:gd name="T57" fmla="*/ 552 h 2310"/>
                  <a:gd name="T58" fmla="*/ 1738 w 2315"/>
                  <a:gd name="T59" fmla="*/ 459 h 2310"/>
                  <a:gd name="T60" fmla="*/ 1763 w 2315"/>
                  <a:gd name="T61" fmla="*/ 706 h 2310"/>
                  <a:gd name="T62" fmla="*/ 1852 w 2315"/>
                  <a:gd name="T63" fmla="*/ 1008 h 2310"/>
                  <a:gd name="T64" fmla="*/ 2065 w 2315"/>
                  <a:gd name="T65" fmla="*/ 1076 h 2310"/>
                  <a:gd name="T66" fmla="*/ 1904 w 2315"/>
                  <a:gd name="T67" fmla="*/ 1270 h 2310"/>
                  <a:gd name="T68" fmla="*/ 1760 w 2315"/>
                  <a:gd name="T69" fmla="*/ 1538 h 2310"/>
                  <a:gd name="T70" fmla="*/ 1858 w 2315"/>
                  <a:gd name="T71" fmla="*/ 1742 h 2310"/>
                  <a:gd name="T72" fmla="*/ 1609 w 2315"/>
                  <a:gd name="T73" fmla="*/ 1766 h 2310"/>
                  <a:gd name="T74" fmla="*/ 1399 w 2315"/>
                  <a:gd name="T75" fmla="*/ 1822 h 2310"/>
                  <a:gd name="T76" fmla="*/ 1263 w 2315"/>
                  <a:gd name="T77" fmla="*/ 1905 h 2310"/>
                  <a:gd name="T78" fmla="*/ 1069 w 2315"/>
                  <a:gd name="T79" fmla="*/ 2059 h 2310"/>
                  <a:gd name="T80" fmla="*/ 995 w 2315"/>
                  <a:gd name="T81" fmla="*/ 1849 h 2310"/>
                  <a:gd name="T82" fmla="*/ 699 w 2315"/>
                  <a:gd name="T83" fmla="*/ 1763 h 2310"/>
                  <a:gd name="T84" fmla="*/ 450 w 2315"/>
                  <a:gd name="T85" fmla="*/ 1739 h 2310"/>
                  <a:gd name="T86" fmla="*/ 548 w 2315"/>
                  <a:gd name="T87" fmla="*/ 1532 h 2310"/>
                  <a:gd name="T88" fmla="*/ 462 w 2315"/>
                  <a:gd name="T89" fmla="*/ 1316 h 2310"/>
                  <a:gd name="T90" fmla="*/ 250 w 2315"/>
                  <a:gd name="T91" fmla="*/ 1239 h 2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315" h="2310">
                    <a:moveTo>
                      <a:pt x="120" y="1473"/>
                    </a:moveTo>
                    <a:lnTo>
                      <a:pt x="262" y="1495"/>
                    </a:lnTo>
                    <a:lnTo>
                      <a:pt x="284" y="1544"/>
                    </a:lnTo>
                    <a:lnTo>
                      <a:pt x="126" y="1766"/>
                    </a:lnTo>
                    <a:lnTo>
                      <a:pt x="465" y="2108"/>
                    </a:lnTo>
                    <a:lnTo>
                      <a:pt x="545" y="2179"/>
                    </a:lnTo>
                    <a:lnTo>
                      <a:pt x="764" y="2025"/>
                    </a:lnTo>
                    <a:lnTo>
                      <a:pt x="814" y="2044"/>
                    </a:lnTo>
                    <a:lnTo>
                      <a:pt x="857" y="2309"/>
                    </a:lnTo>
                    <a:lnTo>
                      <a:pt x="1344" y="2309"/>
                    </a:lnTo>
                    <a:lnTo>
                      <a:pt x="1464" y="2306"/>
                    </a:lnTo>
                    <a:lnTo>
                      <a:pt x="1467" y="2191"/>
                    </a:lnTo>
                    <a:lnTo>
                      <a:pt x="1491" y="2056"/>
                    </a:lnTo>
                    <a:lnTo>
                      <a:pt x="1547" y="2028"/>
                    </a:lnTo>
                    <a:lnTo>
                      <a:pt x="1766" y="2185"/>
                    </a:lnTo>
                    <a:lnTo>
                      <a:pt x="2182" y="1772"/>
                    </a:lnTo>
                    <a:lnTo>
                      <a:pt x="2025" y="1547"/>
                    </a:lnTo>
                    <a:lnTo>
                      <a:pt x="2046" y="1498"/>
                    </a:lnTo>
                    <a:lnTo>
                      <a:pt x="2314" y="1458"/>
                    </a:lnTo>
                    <a:lnTo>
                      <a:pt x="2314" y="971"/>
                    </a:lnTo>
                    <a:lnTo>
                      <a:pt x="2311" y="879"/>
                    </a:lnTo>
                    <a:lnTo>
                      <a:pt x="2228" y="851"/>
                    </a:lnTo>
                    <a:lnTo>
                      <a:pt x="2046" y="823"/>
                    </a:lnTo>
                    <a:lnTo>
                      <a:pt x="2025" y="771"/>
                    </a:lnTo>
                    <a:lnTo>
                      <a:pt x="2120" y="641"/>
                    </a:lnTo>
                    <a:lnTo>
                      <a:pt x="2185" y="549"/>
                    </a:lnTo>
                    <a:lnTo>
                      <a:pt x="1766" y="139"/>
                    </a:lnTo>
                    <a:lnTo>
                      <a:pt x="1547" y="290"/>
                    </a:lnTo>
                    <a:lnTo>
                      <a:pt x="1495" y="268"/>
                    </a:lnTo>
                    <a:lnTo>
                      <a:pt x="1451" y="0"/>
                    </a:lnTo>
                    <a:lnTo>
                      <a:pt x="863" y="0"/>
                    </a:lnTo>
                    <a:lnTo>
                      <a:pt x="816" y="265"/>
                    </a:lnTo>
                    <a:lnTo>
                      <a:pt x="767" y="287"/>
                    </a:lnTo>
                    <a:lnTo>
                      <a:pt x="542" y="133"/>
                    </a:lnTo>
                    <a:lnTo>
                      <a:pt x="129" y="552"/>
                    </a:lnTo>
                    <a:lnTo>
                      <a:pt x="286" y="771"/>
                    </a:lnTo>
                    <a:lnTo>
                      <a:pt x="268" y="820"/>
                    </a:lnTo>
                    <a:lnTo>
                      <a:pt x="0" y="866"/>
                    </a:lnTo>
                    <a:lnTo>
                      <a:pt x="0" y="1350"/>
                    </a:lnTo>
                    <a:lnTo>
                      <a:pt x="6" y="1470"/>
                    </a:lnTo>
                    <a:lnTo>
                      <a:pt x="120" y="1473"/>
                    </a:lnTo>
                    <a:close/>
                    <a:moveTo>
                      <a:pt x="250" y="1076"/>
                    </a:moveTo>
                    <a:lnTo>
                      <a:pt x="373" y="1054"/>
                    </a:lnTo>
                    <a:lnTo>
                      <a:pt x="410" y="1045"/>
                    </a:lnTo>
                    <a:lnTo>
                      <a:pt x="459" y="1005"/>
                    </a:lnTo>
                    <a:lnTo>
                      <a:pt x="545" y="801"/>
                    </a:lnTo>
                    <a:lnTo>
                      <a:pt x="567" y="730"/>
                    </a:lnTo>
                    <a:lnTo>
                      <a:pt x="456" y="576"/>
                    </a:lnTo>
                    <a:lnTo>
                      <a:pt x="573" y="456"/>
                    </a:lnTo>
                    <a:lnTo>
                      <a:pt x="702" y="546"/>
                    </a:lnTo>
                    <a:lnTo>
                      <a:pt x="777" y="552"/>
                    </a:lnTo>
                    <a:lnTo>
                      <a:pt x="998" y="459"/>
                    </a:lnTo>
                    <a:lnTo>
                      <a:pt x="1048" y="407"/>
                    </a:lnTo>
                    <a:lnTo>
                      <a:pt x="1073" y="250"/>
                    </a:lnTo>
                    <a:lnTo>
                      <a:pt x="1239" y="250"/>
                    </a:lnTo>
                    <a:lnTo>
                      <a:pt x="1266" y="410"/>
                    </a:lnTo>
                    <a:lnTo>
                      <a:pt x="1316" y="466"/>
                    </a:lnTo>
                    <a:lnTo>
                      <a:pt x="1529" y="552"/>
                    </a:lnTo>
                    <a:lnTo>
                      <a:pt x="1612" y="549"/>
                    </a:lnTo>
                    <a:lnTo>
                      <a:pt x="1738" y="459"/>
                    </a:lnTo>
                    <a:lnTo>
                      <a:pt x="1855" y="580"/>
                    </a:lnTo>
                    <a:lnTo>
                      <a:pt x="1763" y="706"/>
                    </a:lnTo>
                    <a:lnTo>
                      <a:pt x="1760" y="780"/>
                    </a:lnTo>
                    <a:lnTo>
                      <a:pt x="1852" y="1008"/>
                    </a:lnTo>
                    <a:lnTo>
                      <a:pt x="1908" y="1054"/>
                    </a:lnTo>
                    <a:lnTo>
                      <a:pt x="2065" y="1076"/>
                    </a:lnTo>
                    <a:lnTo>
                      <a:pt x="2065" y="1242"/>
                    </a:lnTo>
                    <a:lnTo>
                      <a:pt x="1904" y="1270"/>
                    </a:lnTo>
                    <a:lnTo>
                      <a:pt x="1852" y="1316"/>
                    </a:lnTo>
                    <a:lnTo>
                      <a:pt x="1760" y="1538"/>
                    </a:lnTo>
                    <a:lnTo>
                      <a:pt x="1766" y="1612"/>
                    </a:lnTo>
                    <a:lnTo>
                      <a:pt x="1858" y="1742"/>
                    </a:lnTo>
                    <a:lnTo>
                      <a:pt x="1741" y="1859"/>
                    </a:lnTo>
                    <a:lnTo>
                      <a:pt x="1609" y="1766"/>
                    </a:lnTo>
                    <a:lnTo>
                      <a:pt x="1535" y="1760"/>
                    </a:lnTo>
                    <a:lnTo>
                      <a:pt x="1399" y="1822"/>
                    </a:lnTo>
                    <a:lnTo>
                      <a:pt x="1316" y="1849"/>
                    </a:lnTo>
                    <a:lnTo>
                      <a:pt x="1263" y="1905"/>
                    </a:lnTo>
                    <a:lnTo>
                      <a:pt x="1236" y="2059"/>
                    </a:lnTo>
                    <a:lnTo>
                      <a:pt x="1069" y="2059"/>
                    </a:lnTo>
                    <a:lnTo>
                      <a:pt x="1041" y="1905"/>
                    </a:lnTo>
                    <a:lnTo>
                      <a:pt x="995" y="1849"/>
                    </a:lnTo>
                    <a:lnTo>
                      <a:pt x="773" y="1757"/>
                    </a:lnTo>
                    <a:lnTo>
                      <a:pt x="699" y="1763"/>
                    </a:lnTo>
                    <a:lnTo>
                      <a:pt x="570" y="1856"/>
                    </a:lnTo>
                    <a:lnTo>
                      <a:pt x="450" y="1739"/>
                    </a:lnTo>
                    <a:lnTo>
                      <a:pt x="545" y="1606"/>
                    </a:lnTo>
                    <a:lnTo>
                      <a:pt x="548" y="1532"/>
                    </a:lnTo>
                    <a:lnTo>
                      <a:pt x="477" y="1365"/>
                    </a:lnTo>
                    <a:lnTo>
                      <a:pt x="462" y="1316"/>
                    </a:lnTo>
                    <a:lnTo>
                      <a:pt x="404" y="1264"/>
                    </a:lnTo>
                    <a:lnTo>
                      <a:pt x="250" y="1239"/>
                    </a:lnTo>
                    <a:lnTo>
                      <a:pt x="250" y="107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799"/>
              </a:p>
            </p:txBody>
          </p:sp>
          <p:sp>
            <p:nvSpPr>
              <p:cNvPr id="6" name="Freeform 2">
                <a:extLst>
                  <a:ext uri="{FF2B5EF4-FFF2-40B4-BE49-F238E27FC236}">
                    <a16:creationId xmlns:a16="http://schemas.microsoft.com/office/drawing/2014/main" id="{50F04471-CFCB-5C40-8EBF-0426FAF35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0825" y="1668463"/>
                <a:ext cx="366713" cy="366712"/>
              </a:xfrm>
              <a:custGeom>
                <a:avLst/>
                <a:gdLst>
                  <a:gd name="T0" fmla="*/ 561 w 1018"/>
                  <a:gd name="T1" fmla="*/ 1014 h 1018"/>
                  <a:gd name="T2" fmla="*/ 706 w 1018"/>
                  <a:gd name="T3" fmla="*/ 977 h 1018"/>
                  <a:gd name="T4" fmla="*/ 832 w 1018"/>
                  <a:gd name="T5" fmla="*/ 900 h 1018"/>
                  <a:gd name="T6" fmla="*/ 931 w 1018"/>
                  <a:gd name="T7" fmla="*/ 792 h 1018"/>
                  <a:gd name="T8" fmla="*/ 995 w 1018"/>
                  <a:gd name="T9" fmla="*/ 660 h 1018"/>
                  <a:gd name="T10" fmla="*/ 1017 w 1018"/>
                  <a:gd name="T11" fmla="*/ 509 h 1018"/>
                  <a:gd name="T12" fmla="*/ 1008 w 1018"/>
                  <a:gd name="T13" fmla="*/ 407 h 1018"/>
                  <a:gd name="T14" fmla="*/ 956 w 1018"/>
                  <a:gd name="T15" fmla="*/ 266 h 1018"/>
                  <a:gd name="T16" fmla="*/ 869 w 1018"/>
                  <a:gd name="T17" fmla="*/ 148 h 1018"/>
                  <a:gd name="T18" fmla="*/ 752 w 1018"/>
                  <a:gd name="T19" fmla="*/ 62 h 1018"/>
                  <a:gd name="T20" fmla="*/ 610 w 1018"/>
                  <a:gd name="T21" fmla="*/ 9 h 1018"/>
                  <a:gd name="T22" fmla="*/ 509 w 1018"/>
                  <a:gd name="T23" fmla="*/ 0 h 1018"/>
                  <a:gd name="T24" fmla="*/ 358 w 1018"/>
                  <a:gd name="T25" fmla="*/ 22 h 1018"/>
                  <a:gd name="T26" fmla="*/ 225 w 1018"/>
                  <a:gd name="T27" fmla="*/ 87 h 1018"/>
                  <a:gd name="T28" fmla="*/ 117 w 1018"/>
                  <a:gd name="T29" fmla="*/ 185 h 1018"/>
                  <a:gd name="T30" fmla="*/ 40 w 1018"/>
                  <a:gd name="T31" fmla="*/ 312 h 1018"/>
                  <a:gd name="T32" fmla="*/ 3 w 1018"/>
                  <a:gd name="T33" fmla="*/ 457 h 1018"/>
                  <a:gd name="T34" fmla="*/ 3 w 1018"/>
                  <a:gd name="T35" fmla="*/ 561 h 1018"/>
                  <a:gd name="T36" fmla="*/ 40 w 1018"/>
                  <a:gd name="T37" fmla="*/ 706 h 1018"/>
                  <a:gd name="T38" fmla="*/ 117 w 1018"/>
                  <a:gd name="T39" fmla="*/ 833 h 1018"/>
                  <a:gd name="T40" fmla="*/ 225 w 1018"/>
                  <a:gd name="T41" fmla="*/ 928 h 1018"/>
                  <a:gd name="T42" fmla="*/ 358 w 1018"/>
                  <a:gd name="T43" fmla="*/ 993 h 1018"/>
                  <a:gd name="T44" fmla="*/ 509 w 1018"/>
                  <a:gd name="T45" fmla="*/ 1017 h 1018"/>
                  <a:gd name="T46" fmla="*/ 536 w 1018"/>
                  <a:gd name="T47" fmla="*/ 250 h 1018"/>
                  <a:gd name="T48" fmla="*/ 610 w 1018"/>
                  <a:gd name="T49" fmla="*/ 268 h 1018"/>
                  <a:gd name="T50" fmla="*/ 675 w 1018"/>
                  <a:gd name="T51" fmla="*/ 309 h 1018"/>
                  <a:gd name="T52" fmla="*/ 724 w 1018"/>
                  <a:gd name="T53" fmla="*/ 364 h 1018"/>
                  <a:gd name="T54" fmla="*/ 755 w 1018"/>
                  <a:gd name="T55" fmla="*/ 432 h 1018"/>
                  <a:gd name="T56" fmla="*/ 768 w 1018"/>
                  <a:gd name="T57" fmla="*/ 509 h 1018"/>
                  <a:gd name="T58" fmla="*/ 761 w 1018"/>
                  <a:gd name="T59" fmla="*/ 561 h 1018"/>
                  <a:gd name="T60" fmla="*/ 737 w 1018"/>
                  <a:gd name="T61" fmla="*/ 632 h 1018"/>
                  <a:gd name="T62" fmla="*/ 694 w 1018"/>
                  <a:gd name="T63" fmla="*/ 691 h 1018"/>
                  <a:gd name="T64" fmla="*/ 632 w 1018"/>
                  <a:gd name="T65" fmla="*/ 734 h 1018"/>
                  <a:gd name="T66" fmla="*/ 561 w 1018"/>
                  <a:gd name="T67" fmla="*/ 762 h 1018"/>
                  <a:gd name="T68" fmla="*/ 509 w 1018"/>
                  <a:gd name="T69" fmla="*/ 768 h 1018"/>
                  <a:gd name="T70" fmla="*/ 431 w 1018"/>
                  <a:gd name="T71" fmla="*/ 755 h 1018"/>
                  <a:gd name="T72" fmla="*/ 364 w 1018"/>
                  <a:gd name="T73" fmla="*/ 722 h 1018"/>
                  <a:gd name="T74" fmla="*/ 311 w 1018"/>
                  <a:gd name="T75" fmla="*/ 672 h 1018"/>
                  <a:gd name="T76" fmla="*/ 271 w 1018"/>
                  <a:gd name="T77" fmla="*/ 608 h 1018"/>
                  <a:gd name="T78" fmla="*/ 253 w 1018"/>
                  <a:gd name="T79" fmla="*/ 534 h 1018"/>
                  <a:gd name="T80" fmla="*/ 253 w 1018"/>
                  <a:gd name="T81" fmla="*/ 481 h 1018"/>
                  <a:gd name="T82" fmla="*/ 271 w 1018"/>
                  <a:gd name="T83" fmla="*/ 407 h 1018"/>
                  <a:gd name="T84" fmla="*/ 311 w 1018"/>
                  <a:gd name="T85" fmla="*/ 342 h 1018"/>
                  <a:gd name="T86" fmla="*/ 364 w 1018"/>
                  <a:gd name="T87" fmla="*/ 293 h 1018"/>
                  <a:gd name="T88" fmla="*/ 431 w 1018"/>
                  <a:gd name="T89" fmla="*/ 262 h 1018"/>
                  <a:gd name="T90" fmla="*/ 509 w 1018"/>
                  <a:gd name="T91" fmla="*/ 250 h 10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18" h="1018">
                    <a:moveTo>
                      <a:pt x="509" y="1017"/>
                    </a:moveTo>
                    <a:lnTo>
                      <a:pt x="509" y="1017"/>
                    </a:lnTo>
                    <a:lnTo>
                      <a:pt x="561" y="1014"/>
                    </a:lnTo>
                    <a:lnTo>
                      <a:pt x="610" y="1005"/>
                    </a:lnTo>
                    <a:lnTo>
                      <a:pt x="660" y="993"/>
                    </a:lnTo>
                    <a:lnTo>
                      <a:pt x="706" y="977"/>
                    </a:lnTo>
                    <a:lnTo>
                      <a:pt x="752" y="956"/>
                    </a:lnTo>
                    <a:lnTo>
                      <a:pt x="792" y="928"/>
                    </a:lnTo>
                    <a:lnTo>
                      <a:pt x="832" y="900"/>
                    </a:lnTo>
                    <a:lnTo>
                      <a:pt x="869" y="867"/>
                    </a:lnTo>
                    <a:lnTo>
                      <a:pt x="900" y="833"/>
                    </a:lnTo>
                    <a:lnTo>
                      <a:pt x="931" y="792"/>
                    </a:lnTo>
                    <a:lnTo>
                      <a:pt x="956" y="749"/>
                    </a:lnTo>
                    <a:lnTo>
                      <a:pt x="977" y="706"/>
                    </a:lnTo>
                    <a:lnTo>
                      <a:pt x="995" y="660"/>
                    </a:lnTo>
                    <a:lnTo>
                      <a:pt x="1008" y="611"/>
                    </a:lnTo>
                    <a:lnTo>
                      <a:pt x="1014" y="561"/>
                    </a:lnTo>
                    <a:lnTo>
                      <a:pt x="1017" y="509"/>
                    </a:lnTo>
                    <a:lnTo>
                      <a:pt x="1017" y="509"/>
                    </a:lnTo>
                    <a:lnTo>
                      <a:pt x="1014" y="457"/>
                    </a:lnTo>
                    <a:lnTo>
                      <a:pt x="1008" y="407"/>
                    </a:lnTo>
                    <a:lnTo>
                      <a:pt x="995" y="358"/>
                    </a:lnTo>
                    <a:lnTo>
                      <a:pt x="977" y="312"/>
                    </a:lnTo>
                    <a:lnTo>
                      <a:pt x="956" y="266"/>
                    </a:lnTo>
                    <a:lnTo>
                      <a:pt x="931" y="225"/>
                    </a:lnTo>
                    <a:lnTo>
                      <a:pt x="900" y="185"/>
                    </a:lnTo>
                    <a:lnTo>
                      <a:pt x="869" y="148"/>
                    </a:lnTo>
                    <a:lnTo>
                      <a:pt x="832" y="114"/>
                    </a:lnTo>
                    <a:lnTo>
                      <a:pt x="792" y="87"/>
                    </a:lnTo>
                    <a:lnTo>
                      <a:pt x="752" y="62"/>
                    </a:lnTo>
                    <a:lnTo>
                      <a:pt x="706" y="41"/>
                    </a:lnTo>
                    <a:lnTo>
                      <a:pt x="660" y="22"/>
                    </a:lnTo>
                    <a:lnTo>
                      <a:pt x="610" y="9"/>
                    </a:lnTo>
                    <a:lnTo>
                      <a:pt x="561" y="3"/>
                    </a:lnTo>
                    <a:lnTo>
                      <a:pt x="509" y="0"/>
                    </a:lnTo>
                    <a:lnTo>
                      <a:pt x="509" y="0"/>
                    </a:lnTo>
                    <a:lnTo>
                      <a:pt x="456" y="3"/>
                    </a:lnTo>
                    <a:lnTo>
                      <a:pt x="407" y="9"/>
                    </a:lnTo>
                    <a:lnTo>
                      <a:pt x="358" y="22"/>
                    </a:lnTo>
                    <a:lnTo>
                      <a:pt x="311" y="41"/>
                    </a:lnTo>
                    <a:lnTo>
                      <a:pt x="268" y="62"/>
                    </a:lnTo>
                    <a:lnTo>
                      <a:pt x="225" y="87"/>
                    </a:lnTo>
                    <a:lnTo>
                      <a:pt x="185" y="114"/>
                    </a:lnTo>
                    <a:lnTo>
                      <a:pt x="151" y="148"/>
                    </a:lnTo>
                    <a:lnTo>
                      <a:pt x="117" y="185"/>
                    </a:lnTo>
                    <a:lnTo>
                      <a:pt x="89" y="225"/>
                    </a:lnTo>
                    <a:lnTo>
                      <a:pt x="62" y="266"/>
                    </a:lnTo>
                    <a:lnTo>
                      <a:pt x="40" y="312"/>
                    </a:lnTo>
                    <a:lnTo>
                      <a:pt x="25" y="358"/>
                    </a:lnTo>
                    <a:lnTo>
                      <a:pt x="13" y="407"/>
                    </a:lnTo>
                    <a:lnTo>
                      <a:pt x="3" y="457"/>
                    </a:lnTo>
                    <a:lnTo>
                      <a:pt x="0" y="509"/>
                    </a:lnTo>
                    <a:lnTo>
                      <a:pt x="0" y="509"/>
                    </a:lnTo>
                    <a:lnTo>
                      <a:pt x="3" y="561"/>
                    </a:lnTo>
                    <a:lnTo>
                      <a:pt x="13" y="611"/>
                    </a:lnTo>
                    <a:lnTo>
                      <a:pt x="25" y="660"/>
                    </a:lnTo>
                    <a:lnTo>
                      <a:pt x="40" y="706"/>
                    </a:lnTo>
                    <a:lnTo>
                      <a:pt x="62" y="749"/>
                    </a:lnTo>
                    <a:lnTo>
                      <a:pt x="89" y="792"/>
                    </a:lnTo>
                    <a:lnTo>
                      <a:pt x="117" y="833"/>
                    </a:lnTo>
                    <a:lnTo>
                      <a:pt x="151" y="867"/>
                    </a:lnTo>
                    <a:lnTo>
                      <a:pt x="185" y="900"/>
                    </a:lnTo>
                    <a:lnTo>
                      <a:pt x="225" y="928"/>
                    </a:lnTo>
                    <a:lnTo>
                      <a:pt x="268" y="956"/>
                    </a:lnTo>
                    <a:lnTo>
                      <a:pt x="311" y="977"/>
                    </a:lnTo>
                    <a:lnTo>
                      <a:pt x="358" y="993"/>
                    </a:lnTo>
                    <a:lnTo>
                      <a:pt x="407" y="1005"/>
                    </a:lnTo>
                    <a:lnTo>
                      <a:pt x="456" y="1014"/>
                    </a:lnTo>
                    <a:lnTo>
                      <a:pt x="509" y="1017"/>
                    </a:lnTo>
                    <a:close/>
                    <a:moveTo>
                      <a:pt x="509" y="250"/>
                    </a:moveTo>
                    <a:lnTo>
                      <a:pt x="509" y="250"/>
                    </a:lnTo>
                    <a:lnTo>
                      <a:pt x="536" y="250"/>
                    </a:lnTo>
                    <a:lnTo>
                      <a:pt x="561" y="256"/>
                    </a:lnTo>
                    <a:lnTo>
                      <a:pt x="586" y="262"/>
                    </a:lnTo>
                    <a:lnTo>
                      <a:pt x="610" y="268"/>
                    </a:lnTo>
                    <a:lnTo>
                      <a:pt x="632" y="281"/>
                    </a:lnTo>
                    <a:lnTo>
                      <a:pt x="653" y="293"/>
                    </a:lnTo>
                    <a:lnTo>
                      <a:pt x="675" y="309"/>
                    </a:lnTo>
                    <a:lnTo>
                      <a:pt x="694" y="324"/>
                    </a:lnTo>
                    <a:lnTo>
                      <a:pt x="709" y="342"/>
                    </a:lnTo>
                    <a:lnTo>
                      <a:pt x="724" y="364"/>
                    </a:lnTo>
                    <a:lnTo>
                      <a:pt x="737" y="386"/>
                    </a:lnTo>
                    <a:lnTo>
                      <a:pt x="749" y="407"/>
                    </a:lnTo>
                    <a:lnTo>
                      <a:pt x="755" y="432"/>
                    </a:lnTo>
                    <a:lnTo>
                      <a:pt x="761" y="457"/>
                    </a:lnTo>
                    <a:lnTo>
                      <a:pt x="768" y="481"/>
                    </a:lnTo>
                    <a:lnTo>
                      <a:pt x="768" y="509"/>
                    </a:lnTo>
                    <a:lnTo>
                      <a:pt x="768" y="509"/>
                    </a:lnTo>
                    <a:lnTo>
                      <a:pt x="768" y="534"/>
                    </a:lnTo>
                    <a:lnTo>
                      <a:pt x="761" y="561"/>
                    </a:lnTo>
                    <a:lnTo>
                      <a:pt x="755" y="586"/>
                    </a:lnTo>
                    <a:lnTo>
                      <a:pt x="749" y="608"/>
                    </a:lnTo>
                    <a:lnTo>
                      <a:pt x="737" y="632"/>
                    </a:lnTo>
                    <a:lnTo>
                      <a:pt x="724" y="654"/>
                    </a:lnTo>
                    <a:lnTo>
                      <a:pt x="709" y="672"/>
                    </a:lnTo>
                    <a:lnTo>
                      <a:pt x="694" y="691"/>
                    </a:lnTo>
                    <a:lnTo>
                      <a:pt x="675" y="706"/>
                    </a:lnTo>
                    <a:lnTo>
                      <a:pt x="653" y="722"/>
                    </a:lnTo>
                    <a:lnTo>
                      <a:pt x="632" y="734"/>
                    </a:lnTo>
                    <a:lnTo>
                      <a:pt x="610" y="746"/>
                    </a:lnTo>
                    <a:lnTo>
                      <a:pt x="586" y="755"/>
                    </a:lnTo>
                    <a:lnTo>
                      <a:pt x="561" y="762"/>
                    </a:lnTo>
                    <a:lnTo>
                      <a:pt x="536" y="765"/>
                    </a:lnTo>
                    <a:lnTo>
                      <a:pt x="509" y="768"/>
                    </a:lnTo>
                    <a:lnTo>
                      <a:pt x="509" y="768"/>
                    </a:lnTo>
                    <a:lnTo>
                      <a:pt x="484" y="765"/>
                    </a:lnTo>
                    <a:lnTo>
                      <a:pt x="456" y="762"/>
                    </a:lnTo>
                    <a:lnTo>
                      <a:pt x="431" y="755"/>
                    </a:lnTo>
                    <a:lnTo>
                      <a:pt x="410" y="746"/>
                    </a:lnTo>
                    <a:lnTo>
                      <a:pt x="385" y="734"/>
                    </a:lnTo>
                    <a:lnTo>
                      <a:pt x="364" y="722"/>
                    </a:lnTo>
                    <a:lnTo>
                      <a:pt x="345" y="706"/>
                    </a:lnTo>
                    <a:lnTo>
                      <a:pt x="327" y="691"/>
                    </a:lnTo>
                    <a:lnTo>
                      <a:pt x="311" y="672"/>
                    </a:lnTo>
                    <a:lnTo>
                      <a:pt x="296" y="654"/>
                    </a:lnTo>
                    <a:lnTo>
                      <a:pt x="284" y="632"/>
                    </a:lnTo>
                    <a:lnTo>
                      <a:pt x="271" y="608"/>
                    </a:lnTo>
                    <a:lnTo>
                      <a:pt x="262" y="586"/>
                    </a:lnTo>
                    <a:lnTo>
                      <a:pt x="256" y="561"/>
                    </a:lnTo>
                    <a:lnTo>
                      <a:pt x="253" y="534"/>
                    </a:lnTo>
                    <a:lnTo>
                      <a:pt x="250" y="509"/>
                    </a:lnTo>
                    <a:lnTo>
                      <a:pt x="250" y="509"/>
                    </a:lnTo>
                    <a:lnTo>
                      <a:pt x="253" y="481"/>
                    </a:lnTo>
                    <a:lnTo>
                      <a:pt x="256" y="457"/>
                    </a:lnTo>
                    <a:lnTo>
                      <a:pt x="262" y="432"/>
                    </a:lnTo>
                    <a:lnTo>
                      <a:pt x="271" y="407"/>
                    </a:lnTo>
                    <a:lnTo>
                      <a:pt x="284" y="386"/>
                    </a:lnTo>
                    <a:lnTo>
                      <a:pt x="296" y="364"/>
                    </a:lnTo>
                    <a:lnTo>
                      <a:pt x="311" y="342"/>
                    </a:lnTo>
                    <a:lnTo>
                      <a:pt x="327" y="324"/>
                    </a:lnTo>
                    <a:lnTo>
                      <a:pt x="345" y="309"/>
                    </a:lnTo>
                    <a:lnTo>
                      <a:pt x="364" y="293"/>
                    </a:lnTo>
                    <a:lnTo>
                      <a:pt x="385" y="281"/>
                    </a:lnTo>
                    <a:lnTo>
                      <a:pt x="410" y="268"/>
                    </a:lnTo>
                    <a:lnTo>
                      <a:pt x="431" y="262"/>
                    </a:lnTo>
                    <a:lnTo>
                      <a:pt x="456" y="256"/>
                    </a:lnTo>
                    <a:lnTo>
                      <a:pt x="484" y="250"/>
                    </a:lnTo>
                    <a:lnTo>
                      <a:pt x="509" y="25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799"/>
              </a:p>
            </p:txBody>
          </p:sp>
          <p:sp>
            <p:nvSpPr>
              <p:cNvPr id="7" name="Freeform 3">
                <a:extLst>
                  <a:ext uri="{FF2B5EF4-FFF2-40B4-BE49-F238E27FC236}">
                    <a16:creationId xmlns:a16="http://schemas.microsoft.com/office/drawing/2014/main" id="{D24ACF46-3303-F344-BF12-83FC85941C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3888" y="1246188"/>
                <a:ext cx="2159000" cy="1790700"/>
              </a:xfrm>
              <a:custGeom>
                <a:avLst/>
                <a:gdLst>
                  <a:gd name="T0" fmla="*/ 268 w 5998"/>
                  <a:gd name="T1" fmla="*/ 3 h 4973"/>
                  <a:gd name="T2" fmla="*/ 157 w 5998"/>
                  <a:gd name="T3" fmla="*/ 37 h 4973"/>
                  <a:gd name="T4" fmla="*/ 68 w 5998"/>
                  <a:gd name="T5" fmla="*/ 111 h 4973"/>
                  <a:gd name="T6" fmla="*/ 15 w 5998"/>
                  <a:gd name="T7" fmla="*/ 213 h 4973"/>
                  <a:gd name="T8" fmla="*/ 0 w 5998"/>
                  <a:gd name="T9" fmla="*/ 3696 h 4973"/>
                  <a:gd name="T10" fmla="*/ 15 w 5998"/>
                  <a:gd name="T11" fmla="*/ 3785 h 4973"/>
                  <a:gd name="T12" fmla="*/ 71 w 5998"/>
                  <a:gd name="T13" fmla="*/ 3887 h 4973"/>
                  <a:gd name="T14" fmla="*/ 157 w 5998"/>
                  <a:gd name="T15" fmla="*/ 3961 h 4973"/>
                  <a:gd name="T16" fmla="*/ 271 w 5998"/>
                  <a:gd name="T17" fmla="*/ 3995 h 4973"/>
                  <a:gd name="T18" fmla="*/ 2345 w 5998"/>
                  <a:gd name="T19" fmla="*/ 4426 h 4973"/>
                  <a:gd name="T20" fmla="*/ 2062 w 5998"/>
                  <a:gd name="T21" fmla="*/ 4528 h 4973"/>
                  <a:gd name="T22" fmla="*/ 1868 w 5998"/>
                  <a:gd name="T23" fmla="*/ 4645 h 4973"/>
                  <a:gd name="T24" fmla="*/ 1812 w 5998"/>
                  <a:gd name="T25" fmla="*/ 4710 h 4973"/>
                  <a:gd name="T26" fmla="*/ 1797 w 5998"/>
                  <a:gd name="T27" fmla="*/ 4824 h 4973"/>
                  <a:gd name="T28" fmla="*/ 1831 w 5998"/>
                  <a:gd name="T29" fmla="*/ 4901 h 4973"/>
                  <a:gd name="T30" fmla="*/ 1914 w 5998"/>
                  <a:gd name="T31" fmla="*/ 4966 h 4973"/>
                  <a:gd name="T32" fmla="*/ 4031 w 5998"/>
                  <a:gd name="T33" fmla="*/ 4972 h 4973"/>
                  <a:gd name="T34" fmla="*/ 4130 w 5998"/>
                  <a:gd name="T35" fmla="*/ 4941 h 4973"/>
                  <a:gd name="T36" fmla="*/ 4194 w 5998"/>
                  <a:gd name="T37" fmla="*/ 4852 h 4973"/>
                  <a:gd name="T38" fmla="*/ 4203 w 5998"/>
                  <a:gd name="T39" fmla="*/ 4765 h 4973"/>
                  <a:gd name="T40" fmla="*/ 4157 w 5998"/>
                  <a:gd name="T41" fmla="*/ 4666 h 4973"/>
                  <a:gd name="T42" fmla="*/ 4049 w 5998"/>
                  <a:gd name="T43" fmla="*/ 4590 h 4973"/>
                  <a:gd name="T44" fmla="*/ 3815 w 5998"/>
                  <a:gd name="T45" fmla="*/ 4478 h 4973"/>
                  <a:gd name="T46" fmla="*/ 5686 w 5998"/>
                  <a:gd name="T47" fmla="*/ 3998 h 4973"/>
                  <a:gd name="T48" fmla="*/ 5779 w 5998"/>
                  <a:gd name="T49" fmla="*/ 3982 h 4973"/>
                  <a:gd name="T50" fmla="*/ 5883 w 5998"/>
                  <a:gd name="T51" fmla="*/ 3927 h 4973"/>
                  <a:gd name="T52" fmla="*/ 5960 w 5998"/>
                  <a:gd name="T53" fmla="*/ 3834 h 4973"/>
                  <a:gd name="T54" fmla="*/ 5997 w 5998"/>
                  <a:gd name="T55" fmla="*/ 3717 h 4973"/>
                  <a:gd name="T56" fmla="*/ 5997 w 5998"/>
                  <a:gd name="T57" fmla="*/ 293 h 4973"/>
                  <a:gd name="T58" fmla="*/ 5960 w 5998"/>
                  <a:gd name="T59" fmla="*/ 173 h 4973"/>
                  <a:gd name="T60" fmla="*/ 5880 w 5998"/>
                  <a:gd name="T61" fmla="*/ 74 h 4973"/>
                  <a:gd name="T62" fmla="*/ 5769 w 5998"/>
                  <a:gd name="T63" fmla="*/ 16 h 4973"/>
                  <a:gd name="T64" fmla="*/ 2237 w 5998"/>
                  <a:gd name="T65" fmla="*/ 4722 h 4973"/>
                  <a:gd name="T66" fmla="*/ 2407 w 5998"/>
                  <a:gd name="T67" fmla="*/ 4666 h 4973"/>
                  <a:gd name="T68" fmla="*/ 2700 w 5998"/>
                  <a:gd name="T69" fmla="*/ 4614 h 4973"/>
                  <a:gd name="T70" fmla="*/ 3260 w 5998"/>
                  <a:gd name="T71" fmla="*/ 4614 h 4973"/>
                  <a:gd name="T72" fmla="*/ 3581 w 5998"/>
                  <a:gd name="T73" fmla="*/ 4666 h 4973"/>
                  <a:gd name="T74" fmla="*/ 2237 w 5998"/>
                  <a:gd name="T75" fmla="*/ 4722 h 4973"/>
                  <a:gd name="T76" fmla="*/ 2777 w 5998"/>
                  <a:gd name="T77" fmla="*/ 4358 h 4973"/>
                  <a:gd name="T78" fmla="*/ 3390 w 5998"/>
                  <a:gd name="T79" fmla="*/ 4358 h 4973"/>
                  <a:gd name="T80" fmla="*/ 2965 w 5998"/>
                  <a:gd name="T81" fmla="*/ 4352 h 4973"/>
                  <a:gd name="T82" fmla="*/ 5689 w 5998"/>
                  <a:gd name="T83" fmla="*/ 253 h 4973"/>
                  <a:gd name="T84" fmla="*/ 5735 w 5998"/>
                  <a:gd name="T85" fmla="*/ 284 h 4973"/>
                  <a:gd name="T86" fmla="*/ 5748 w 5998"/>
                  <a:gd name="T87" fmla="*/ 3153 h 4973"/>
                  <a:gd name="T88" fmla="*/ 253 w 5998"/>
                  <a:gd name="T89" fmla="*/ 290 h 4973"/>
                  <a:gd name="T90" fmla="*/ 290 w 5998"/>
                  <a:gd name="T91" fmla="*/ 253 h 4973"/>
                  <a:gd name="T92" fmla="*/ 302 w 5998"/>
                  <a:gd name="T93" fmla="*/ 3748 h 4973"/>
                  <a:gd name="T94" fmla="*/ 265 w 5998"/>
                  <a:gd name="T95" fmla="*/ 3732 h 4973"/>
                  <a:gd name="T96" fmla="*/ 249 w 5998"/>
                  <a:gd name="T97" fmla="*/ 3696 h 4973"/>
                  <a:gd name="T98" fmla="*/ 5748 w 5998"/>
                  <a:gd name="T99" fmla="*/ 3686 h 4973"/>
                  <a:gd name="T100" fmla="*/ 5729 w 5998"/>
                  <a:gd name="T101" fmla="*/ 3730 h 4973"/>
                  <a:gd name="T102" fmla="*/ 5686 w 5998"/>
                  <a:gd name="T103" fmla="*/ 3748 h 49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998" h="4973">
                    <a:moveTo>
                      <a:pt x="5674" y="0"/>
                    </a:moveTo>
                    <a:lnTo>
                      <a:pt x="299" y="0"/>
                    </a:lnTo>
                    <a:lnTo>
                      <a:pt x="299" y="0"/>
                    </a:lnTo>
                    <a:lnTo>
                      <a:pt x="268" y="3"/>
                    </a:lnTo>
                    <a:lnTo>
                      <a:pt x="240" y="6"/>
                    </a:lnTo>
                    <a:lnTo>
                      <a:pt x="209" y="16"/>
                    </a:lnTo>
                    <a:lnTo>
                      <a:pt x="185" y="25"/>
                    </a:lnTo>
                    <a:lnTo>
                      <a:pt x="157" y="37"/>
                    </a:lnTo>
                    <a:lnTo>
                      <a:pt x="132" y="53"/>
                    </a:lnTo>
                    <a:lnTo>
                      <a:pt x="111" y="68"/>
                    </a:lnTo>
                    <a:lnTo>
                      <a:pt x="89" y="90"/>
                    </a:lnTo>
                    <a:lnTo>
                      <a:pt x="68" y="111"/>
                    </a:lnTo>
                    <a:lnTo>
                      <a:pt x="52" y="133"/>
                    </a:lnTo>
                    <a:lnTo>
                      <a:pt x="37" y="157"/>
                    </a:lnTo>
                    <a:lnTo>
                      <a:pt x="24" y="185"/>
                    </a:lnTo>
                    <a:lnTo>
                      <a:pt x="15" y="213"/>
                    </a:lnTo>
                    <a:lnTo>
                      <a:pt x="6" y="241"/>
                    </a:lnTo>
                    <a:lnTo>
                      <a:pt x="3" y="268"/>
                    </a:lnTo>
                    <a:lnTo>
                      <a:pt x="0" y="299"/>
                    </a:lnTo>
                    <a:lnTo>
                      <a:pt x="0" y="3696"/>
                    </a:lnTo>
                    <a:lnTo>
                      <a:pt x="0" y="3696"/>
                    </a:lnTo>
                    <a:lnTo>
                      <a:pt x="3" y="3727"/>
                    </a:lnTo>
                    <a:lnTo>
                      <a:pt x="6" y="3757"/>
                    </a:lnTo>
                    <a:lnTo>
                      <a:pt x="15" y="3785"/>
                    </a:lnTo>
                    <a:lnTo>
                      <a:pt x="24" y="3813"/>
                    </a:lnTo>
                    <a:lnTo>
                      <a:pt x="37" y="3840"/>
                    </a:lnTo>
                    <a:lnTo>
                      <a:pt x="52" y="3865"/>
                    </a:lnTo>
                    <a:lnTo>
                      <a:pt x="71" y="3887"/>
                    </a:lnTo>
                    <a:lnTo>
                      <a:pt x="89" y="3908"/>
                    </a:lnTo>
                    <a:lnTo>
                      <a:pt x="111" y="3930"/>
                    </a:lnTo>
                    <a:lnTo>
                      <a:pt x="132" y="3945"/>
                    </a:lnTo>
                    <a:lnTo>
                      <a:pt x="157" y="3961"/>
                    </a:lnTo>
                    <a:lnTo>
                      <a:pt x="185" y="3973"/>
                    </a:lnTo>
                    <a:lnTo>
                      <a:pt x="212" y="3982"/>
                    </a:lnTo>
                    <a:lnTo>
                      <a:pt x="240" y="3991"/>
                    </a:lnTo>
                    <a:lnTo>
                      <a:pt x="271" y="3995"/>
                    </a:lnTo>
                    <a:lnTo>
                      <a:pt x="302" y="3998"/>
                    </a:lnTo>
                    <a:lnTo>
                      <a:pt x="2447" y="3998"/>
                    </a:lnTo>
                    <a:lnTo>
                      <a:pt x="2345" y="4426"/>
                    </a:lnTo>
                    <a:lnTo>
                      <a:pt x="2345" y="4426"/>
                    </a:lnTo>
                    <a:lnTo>
                      <a:pt x="2265" y="4448"/>
                    </a:lnTo>
                    <a:lnTo>
                      <a:pt x="2191" y="4472"/>
                    </a:lnTo>
                    <a:lnTo>
                      <a:pt x="2123" y="4500"/>
                    </a:lnTo>
                    <a:lnTo>
                      <a:pt x="2062" y="4528"/>
                    </a:lnTo>
                    <a:lnTo>
                      <a:pt x="2003" y="4556"/>
                    </a:lnTo>
                    <a:lnTo>
                      <a:pt x="1954" y="4586"/>
                    </a:lnTo>
                    <a:lnTo>
                      <a:pt x="1907" y="4614"/>
                    </a:lnTo>
                    <a:lnTo>
                      <a:pt x="1868" y="4645"/>
                    </a:lnTo>
                    <a:lnTo>
                      <a:pt x="1868" y="4645"/>
                    </a:lnTo>
                    <a:lnTo>
                      <a:pt x="1846" y="4664"/>
                    </a:lnTo>
                    <a:lnTo>
                      <a:pt x="1827" y="4685"/>
                    </a:lnTo>
                    <a:lnTo>
                      <a:pt x="1812" y="4710"/>
                    </a:lnTo>
                    <a:lnTo>
                      <a:pt x="1803" y="4737"/>
                    </a:lnTo>
                    <a:lnTo>
                      <a:pt x="1797" y="4765"/>
                    </a:lnTo>
                    <a:lnTo>
                      <a:pt x="1794" y="4793"/>
                    </a:lnTo>
                    <a:lnTo>
                      <a:pt x="1797" y="4824"/>
                    </a:lnTo>
                    <a:lnTo>
                      <a:pt x="1803" y="4852"/>
                    </a:lnTo>
                    <a:lnTo>
                      <a:pt x="1803" y="4852"/>
                    </a:lnTo>
                    <a:lnTo>
                      <a:pt x="1815" y="4879"/>
                    </a:lnTo>
                    <a:lnTo>
                      <a:pt x="1831" y="4901"/>
                    </a:lnTo>
                    <a:lnTo>
                      <a:pt x="1846" y="4922"/>
                    </a:lnTo>
                    <a:lnTo>
                      <a:pt x="1868" y="4941"/>
                    </a:lnTo>
                    <a:lnTo>
                      <a:pt x="1889" y="4953"/>
                    </a:lnTo>
                    <a:lnTo>
                      <a:pt x="1914" y="4966"/>
                    </a:lnTo>
                    <a:lnTo>
                      <a:pt x="1941" y="4972"/>
                    </a:lnTo>
                    <a:lnTo>
                      <a:pt x="1969" y="4972"/>
                    </a:lnTo>
                    <a:lnTo>
                      <a:pt x="4031" y="4972"/>
                    </a:lnTo>
                    <a:lnTo>
                      <a:pt x="4031" y="4972"/>
                    </a:lnTo>
                    <a:lnTo>
                      <a:pt x="4059" y="4972"/>
                    </a:lnTo>
                    <a:lnTo>
                      <a:pt x="4084" y="4966"/>
                    </a:lnTo>
                    <a:lnTo>
                      <a:pt x="4108" y="4953"/>
                    </a:lnTo>
                    <a:lnTo>
                      <a:pt x="4130" y="4941"/>
                    </a:lnTo>
                    <a:lnTo>
                      <a:pt x="4151" y="4922"/>
                    </a:lnTo>
                    <a:lnTo>
                      <a:pt x="4170" y="4901"/>
                    </a:lnTo>
                    <a:lnTo>
                      <a:pt x="4182" y="4879"/>
                    </a:lnTo>
                    <a:lnTo>
                      <a:pt x="4194" y="4852"/>
                    </a:lnTo>
                    <a:lnTo>
                      <a:pt x="4194" y="4852"/>
                    </a:lnTo>
                    <a:lnTo>
                      <a:pt x="4201" y="4824"/>
                    </a:lnTo>
                    <a:lnTo>
                      <a:pt x="4203" y="4796"/>
                    </a:lnTo>
                    <a:lnTo>
                      <a:pt x="4203" y="4765"/>
                    </a:lnTo>
                    <a:lnTo>
                      <a:pt x="4198" y="4740"/>
                    </a:lnTo>
                    <a:lnTo>
                      <a:pt x="4188" y="4713"/>
                    </a:lnTo>
                    <a:lnTo>
                      <a:pt x="4173" y="4688"/>
                    </a:lnTo>
                    <a:lnTo>
                      <a:pt x="4157" y="4666"/>
                    </a:lnTo>
                    <a:lnTo>
                      <a:pt x="4136" y="4645"/>
                    </a:lnTo>
                    <a:lnTo>
                      <a:pt x="4136" y="4645"/>
                    </a:lnTo>
                    <a:lnTo>
                      <a:pt x="4096" y="4617"/>
                    </a:lnTo>
                    <a:lnTo>
                      <a:pt x="4049" y="4590"/>
                    </a:lnTo>
                    <a:lnTo>
                      <a:pt x="4000" y="4559"/>
                    </a:lnTo>
                    <a:lnTo>
                      <a:pt x="3945" y="4531"/>
                    </a:lnTo>
                    <a:lnTo>
                      <a:pt x="3883" y="4503"/>
                    </a:lnTo>
                    <a:lnTo>
                      <a:pt x="3815" y="4478"/>
                    </a:lnTo>
                    <a:lnTo>
                      <a:pt x="3738" y="4451"/>
                    </a:lnTo>
                    <a:lnTo>
                      <a:pt x="3655" y="4429"/>
                    </a:lnTo>
                    <a:lnTo>
                      <a:pt x="3581" y="3998"/>
                    </a:lnTo>
                    <a:lnTo>
                      <a:pt x="5686" y="3998"/>
                    </a:lnTo>
                    <a:lnTo>
                      <a:pt x="5686" y="3998"/>
                    </a:lnTo>
                    <a:lnTo>
                      <a:pt x="5717" y="3995"/>
                    </a:lnTo>
                    <a:lnTo>
                      <a:pt x="5751" y="3991"/>
                    </a:lnTo>
                    <a:lnTo>
                      <a:pt x="5779" y="3982"/>
                    </a:lnTo>
                    <a:lnTo>
                      <a:pt x="5809" y="3973"/>
                    </a:lnTo>
                    <a:lnTo>
                      <a:pt x="5834" y="3961"/>
                    </a:lnTo>
                    <a:lnTo>
                      <a:pt x="5862" y="3945"/>
                    </a:lnTo>
                    <a:lnTo>
                      <a:pt x="5883" y="3927"/>
                    </a:lnTo>
                    <a:lnTo>
                      <a:pt x="5908" y="3905"/>
                    </a:lnTo>
                    <a:lnTo>
                      <a:pt x="5926" y="3884"/>
                    </a:lnTo>
                    <a:lnTo>
                      <a:pt x="5945" y="3859"/>
                    </a:lnTo>
                    <a:lnTo>
                      <a:pt x="5960" y="3834"/>
                    </a:lnTo>
                    <a:lnTo>
                      <a:pt x="5973" y="3807"/>
                    </a:lnTo>
                    <a:lnTo>
                      <a:pt x="5985" y="3779"/>
                    </a:lnTo>
                    <a:lnTo>
                      <a:pt x="5991" y="3748"/>
                    </a:lnTo>
                    <a:lnTo>
                      <a:pt x="5997" y="3717"/>
                    </a:lnTo>
                    <a:lnTo>
                      <a:pt x="5997" y="3686"/>
                    </a:lnTo>
                    <a:lnTo>
                      <a:pt x="5997" y="327"/>
                    </a:lnTo>
                    <a:lnTo>
                      <a:pt x="5997" y="327"/>
                    </a:lnTo>
                    <a:lnTo>
                      <a:pt x="5997" y="293"/>
                    </a:lnTo>
                    <a:lnTo>
                      <a:pt x="5991" y="262"/>
                    </a:lnTo>
                    <a:lnTo>
                      <a:pt x="5985" y="228"/>
                    </a:lnTo>
                    <a:lnTo>
                      <a:pt x="5973" y="200"/>
                    </a:lnTo>
                    <a:lnTo>
                      <a:pt x="5960" y="173"/>
                    </a:lnTo>
                    <a:lnTo>
                      <a:pt x="5942" y="145"/>
                    </a:lnTo>
                    <a:lnTo>
                      <a:pt x="5923" y="120"/>
                    </a:lnTo>
                    <a:lnTo>
                      <a:pt x="5902" y="96"/>
                    </a:lnTo>
                    <a:lnTo>
                      <a:pt x="5880" y="74"/>
                    </a:lnTo>
                    <a:lnTo>
                      <a:pt x="5856" y="56"/>
                    </a:lnTo>
                    <a:lnTo>
                      <a:pt x="5828" y="40"/>
                    </a:lnTo>
                    <a:lnTo>
                      <a:pt x="5800" y="28"/>
                    </a:lnTo>
                    <a:lnTo>
                      <a:pt x="5769" y="16"/>
                    </a:lnTo>
                    <a:lnTo>
                      <a:pt x="5738" y="6"/>
                    </a:lnTo>
                    <a:lnTo>
                      <a:pt x="5705" y="3"/>
                    </a:lnTo>
                    <a:lnTo>
                      <a:pt x="5674" y="0"/>
                    </a:lnTo>
                    <a:close/>
                    <a:moveTo>
                      <a:pt x="2237" y="4722"/>
                    </a:moveTo>
                    <a:lnTo>
                      <a:pt x="2237" y="4722"/>
                    </a:lnTo>
                    <a:lnTo>
                      <a:pt x="2290" y="4703"/>
                    </a:lnTo>
                    <a:lnTo>
                      <a:pt x="2345" y="4685"/>
                    </a:lnTo>
                    <a:lnTo>
                      <a:pt x="2407" y="4666"/>
                    </a:lnTo>
                    <a:lnTo>
                      <a:pt x="2471" y="4651"/>
                    </a:lnTo>
                    <a:lnTo>
                      <a:pt x="2542" y="4639"/>
                    </a:lnTo>
                    <a:lnTo>
                      <a:pt x="2620" y="4627"/>
                    </a:lnTo>
                    <a:lnTo>
                      <a:pt x="2700" y="4614"/>
                    </a:lnTo>
                    <a:lnTo>
                      <a:pt x="2786" y="4608"/>
                    </a:lnTo>
                    <a:lnTo>
                      <a:pt x="3165" y="4608"/>
                    </a:lnTo>
                    <a:lnTo>
                      <a:pt x="3165" y="4608"/>
                    </a:lnTo>
                    <a:lnTo>
                      <a:pt x="3260" y="4614"/>
                    </a:lnTo>
                    <a:lnTo>
                      <a:pt x="3350" y="4627"/>
                    </a:lnTo>
                    <a:lnTo>
                      <a:pt x="3433" y="4639"/>
                    </a:lnTo>
                    <a:lnTo>
                      <a:pt x="3510" y="4651"/>
                    </a:lnTo>
                    <a:lnTo>
                      <a:pt x="3581" y="4666"/>
                    </a:lnTo>
                    <a:lnTo>
                      <a:pt x="3646" y="4685"/>
                    </a:lnTo>
                    <a:lnTo>
                      <a:pt x="3705" y="4703"/>
                    </a:lnTo>
                    <a:lnTo>
                      <a:pt x="3757" y="4722"/>
                    </a:lnTo>
                    <a:lnTo>
                      <a:pt x="2237" y="4722"/>
                    </a:lnTo>
                    <a:close/>
                    <a:moveTo>
                      <a:pt x="2965" y="4352"/>
                    </a:moveTo>
                    <a:lnTo>
                      <a:pt x="2965" y="4352"/>
                    </a:lnTo>
                    <a:lnTo>
                      <a:pt x="2869" y="4355"/>
                    </a:lnTo>
                    <a:lnTo>
                      <a:pt x="2777" y="4358"/>
                    </a:lnTo>
                    <a:lnTo>
                      <a:pt x="2620" y="4358"/>
                    </a:lnTo>
                    <a:lnTo>
                      <a:pt x="2684" y="4081"/>
                    </a:lnTo>
                    <a:lnTo>
                      <a:pt x="3344" y="4081"/>
                    </a:lnTo>
                    <a:lnTo>
                      <a:pt x="3390" y="4358"/>
                    </a:lnTo>
                    <a:lnTo>
                      <a:pt x="3171" y="4358"/>
                    </a:lnTo>
                    <a:lnTo>
                      <a:pt x="3171" y="4358"/>
                    </a:lnTo>
                    <a:lnTo>
                      <a:pt x="3070" y="4355"/>
                    </a:lnTo>
                    <a:lnTo>
                      <a:pt x="2965" y="4352"/>
                    </a:lnTo>
                    <a:close/>
                    <a:moveTo>
                      <a:pt x="299" y="250"/>
                    </a:moveTo>
                    <a:lnTo>
                      <a:pt x="5674" y="250"/>
                    </a:lnTo>
                    <a:lnTo>
                      <a:pt x="5674" y="250"/>
                    </a:lnTo>
                    <a:lnTo>
                      <a:pt x="5689" y="253"/>
                    </a:lnTo>
                    <a:lnTo>
                      <a:pt x="5701" y="256"/>
                    </a:lnTo>
                    <a:lnTo>
                      <a:pt x="5714" y="265"/>
                    </a:lnTo>
                    <a:lnTo>
                      <a:pt x="5726" y="274"/>
                    </a:lnTo>
                    <a:lnTo>
                      <a:pt x="5735" y="284"/>
                    </a:lnTo>
                    <a:lnTo>
                      <a:pt x="5742" y="296"/>
                    </a:lnTo>
                    <a:lnTo>
                      <a:pt x="5748" y="311"/>
                    </a:lnTo>
                    <a:lnTo>
                      <a:pt x="5748" y="327"/>
                    </a:lnTo>
                    <a:lnTo>
                      <a:pt x="5748" y="3153"/>
                    </a:lnTo>
                    <a:lnTo>
                      <a:pt x="249" y="3153"/>
                    </a:lnTo>
                    <a:lnTo>
                      <a:pt x="249" y="299"/>
                    </a:lnTo>
                    <a:lnTo>
                      <a:pt x="249" y="299"/>
                    </a:lnTo>
                    <a:lnTo>
                      <a:pt x="253" y="290"/>
                    </a:lnTo>
                    <a:lnTo>
                      <a:pt x="256" y="281"/>
                    </a:lnTo>
                    <a:lnTo>
                      <a:pt x="265" y="265"/>
                    </a:lnTo>
                    <a:lnTo>
                      <a:pt x="280" y="256"/>
                    </a:lnTo>
                    <a:lnTo>
                      <a:pt x="290" y="253"/>
                    </a:lnTo>
                    <a:lnTo>
                      <a:pt x="299" y="250"/>
                    </a:lnTo>
                    <a:close/>
                    <a:moveTo>
                      <a:pt x="5686" y="3748"/>
                    </a:moveTo>
                    <a:lnTo>
                      <a:pt x="302" y="3748"/>
                    </a:lnTo>
                    <a:lnTo>
                      <a:pt x="302" y="3748"/>
                    </a:lnTo>
                    <a:lnTo>
                      <a:pt x="292" y="3745"/>
                    </a:lnTo>
                    <a:lnTo>
                      <a:pt x="280" y="3742"/>
                    </a:lnTo>
                    <a:lnTo>
                      <a:pt x="274" y="3739"/>
                    </a:lnTo>
                    <a:lnTo>
                      <a:pt x="265" y="3732"/>
                    </a:lnTo>
                    <a:lnTo>
                      <a:pt x="259" y="3723"/>
                    </a:lnTo>
                    <a:lnTo>
                      <a:pt x="256" y="3717"/>
                    </a:lnTo>
                    <a:lnTo>
                      <a:pt x="253" y="3708"/>
                    </a:lnTo>
                    <a:lnTo>
                      <a:pt x="249" y="3696"/>
                    </a:lnTo>
                    <a:lnTo>
                      <a:pt x="249" y="3403"/>
                    </a:lnTo>
                    <a:lnTo>
                      <a:pt x="5748" y="3403"/>
                    </a:lnTo>
                    <a:lnTo>
                      <a:pt x="5748" y="3686"/>
                    </a:lnTo>
                    <a:lnTo>
                      <a:pt x="5748" y="3686"/>
                    </a:lnTo>
                    <a:lnTo>
                      <a:pt x="5748" y="3699"/>
                    </a:lnTo>
                    <a:lnTo>
                      <a:pt x="5745" y="3711"/>
                    </a:lnTo>
                    <a:lnTo>
                      <a:pt x="5738" y="3720"/>
                    </a:lnTo>
                    <a:lnTo>
                      <a:pt x="5729" y="3730"/>
                    </a:lnTo>
                    <a:lnTo>
                      <a:pt x="5720" y="3736"/>
                    </a:lnTo>
                    <a:lnTo>
                      <a:pt x="5711" y="3742"/>
                    </a:lnTo>
                    <a:lnTo>
                      <a:pt x="5698" y="3745"/>
                    </a:lnTo>
                    <a:lnTo>
                      <a:pt x="5686" y="3748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799"/>
              </a:p>
            </p:txBody>
          </p:sp>
          <p:sp>
            <p:nvSpPr>
              <p:cNvPr id="8" name="Freeform 4">
                <a:extLst>
                  <a:ext uri="{FF2B5EF4-FFF2-40B4-BE49-F238E27FC236}">
                    <a16:creationId xmlns:a16="http://schemas.microsoft.com/office/drawing/2014/main" id="{8DAD2BB6-117C-1D45-9756-849C59FECE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30525" y="2501900"/>
                <a:ext cx="88900" cy="87313"/>
              </a:xfrm>
              <a:custGeom>
                <a:avLst/>
                <a:gdLst>
                  <a:gd name="T0" fmla="*/ 121 w 245"/>
                  <a:gd name="T1" fmla="*/ 0 h 244"/>
                  <a:gd name="T2" fmla="*/ 121 w 245"/>
                  <a:gd name="T3" fmla="*/ 0 h 244"/>
                  <a:gd name="T4" fmla="*/ 96 w 245"/>
                  <a:gd name="T5" fmla="*/ 3 h 244"/>
                  <a:gd name="T6" fmla="*/ 74 w 245"/>
                  <a:gd name="T7" fmla="*/ 9 h 244"/>
                  <a:gd name="T8" fmla="*/ 53 w 245"/>
                  <a:gd name="T9" fmla="*/ 19 h 244"/>
                  <a:gd name="T10" fmla="*/ 34 w 245"/>
                  <a:gd name="T11" fmla="*/ 34 h 244"/>
                  <a:gd name="T12" fmla="*/ 19 w 245"/>
                  <a:gd name="T13" fmla="*/ 53 h 244"/>
                  <a:gd name="T14" fmla="*/ 10 w 245"/>
                  <a:gd name="T15" fmla="*/ 74 h 244"/>
                  <a:gd name="T16" fmla="*/ 0 w 245"/>
                  <a:gd name="T17" fmla="*/ 96 h 244"/>
                  <a:gd name="T18" fmla="*/ 0 w 245"/>
                  <a:gd name="T19" fmla="*/ 120 h 244"/>
                  <a:gd name="T20" fmla="*/ 0 w 245"/>
                  <a:gd name="T21" fmla="*/ 120 h 244"/>
                  <a:gd name="T22" fmla="*/ 0 w 245"/>
                  <a:gd name="T23" fmla="*/ 145 h 244"/>
                  <a:gd name="T24" fmla="*/ 10 w 245"/>
                  <a:gd name="T25" fmla="*/ 170 h 244"/>
                  <a:gd name="T26" fmla="*/ 19 w 245"/>
                  <a:gd name="T27" fmla="*/ 188 h 244"/>
                  <a:gd name="T28" fmla="*/ 34 w 245"/>
                  <a:gd name="T29" fmla="*/ 207 h 244"/>
                  <a:gd name="T30" fmla="*/ 53 w 245"/>
                  <a:gd name="T31" fmla="*/ 222 h 244"/>
                  <a:gd name="T32" fmla="*/ 74 w 245"/>
                  <a:gd name="T33" fmla="*/ 234 h 244"/>
                  <a:gd name="T34" fmla="*/ 96 w 245"/>
                  <a:gd name="T35" fmla="*/ 241 h 244"/>
                  <a:gd name="T36" fmla="*/ 121 w 245"/>
                  <a:gd name="T37" fmla="*/ 243 h 244"/>
                  <a:gd name="T38" fmla="*/ 121 w 245"/>
                  <a:gd name="T39" fmla="*/ 243 h 244"/>
                  <a:gd name="T40" fmla="*/ 145 w 245"/>
                  <a:gd name="T41" fmla="*/ 241 h 244"/>
                  <a:gd name="T42" fmla="*/ 170 w 245"/>
                  <a:gd name="T43" fmla="*/ 234 h 244"/>
                  <a:gd name="T44" fmla="*/ 188 w 245"/>
                  <a:gd name="T45" fmla="*/ 222 h 244"/>
                  <a:gd name="T46" fmla="*/ 207 w 245"/>
                  <a:gd name="T47" fmla="*/ 207 h 244"/>
                  <a:gd name="T48" fmla="*/ 222 w 245"/>
                  <a:gd name="T49" fmla="*/ 188 h 244"/>
                  <a:gd name="T50" fmla="*/ 235 w 245"/>
                  <a:gd name="T51" fmla="*/ 170 h 244"/>
                  <a:gd name="T52" fmla="*/ 241 w 245"/>
                  <a:gd name="T53" fmla="*/ 145 h 244"/>
                  <a:gd name="T54" fmla="*/ 244 w 245"/>
                  <a:gd name="T55" fmla="*/ 120 h 244"/>
                  <a:gd name="T56" fmla="*/ 244 w 245"/>
                  <a:gd name="T57" fmla="*/ 120 h 244"/>
                  <a:gd name="T58" fmla="*/ 241 w 245"/>
                  <a:gd name="T59" fmla="*/ 96 h 244"/>
                  <a:gd name="T60" fmla="*/ 235 w 245"/>
                  <a:gd name="T61" fmla="*/ 74 h 244"/>
                  <a:gd name="T62" fmla="*/ 222 w 245"/>
                  <a:gd name="T63" fmla="*/ 53 h 244"/>
                  <a:gd name="T64" fmla="*/ 207 w 245"/>
                  <a:gd name="T65" fmla="*/ 34 h 244"/>
                  <a:gd name="T66" fmla="*/ 188 w 245"/>
                  <a:gd name="T67" fmla="*/ 19 h 244"/>
                  <a:gd name="T68" fmla="*/ 170 w 245"/>
                  <a:gd name="T69" fmla="*/ 9 h 244"/>
                  <a:gd name="T70" fmla="*/ 145 w 245"/>
                  <a:gd name="T71" fmla="*/ 3 h 244"/>
                  <a:gd name="T72" fmla="*/ 121 w 245"/>
                  <a:gd name="T7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244">
                    <a:moveTo>
                      <a:pt x="121" y="0"/>
                    </a:moveTo>
                    <a:lnTo>
                      <a:pt x="121" y="0"/>
                    </a:lnTo>
                    <a:lnTo>
                      <a:pt x="96" y="3"/>
                    </a:lnTo>
                    <a:lnTo>
                      <a:pt x="74" y="9"/>
                    </a:lnTo>
                    <a:lnTo>
                      <a:pt x="53" y="19"/>
                    </a:lnTo>
                    <a:lnTo>
                      <a:pt x="34" y="34"/>
                    </a:lnTo>
                    <a:lnTo>
                      <a:pt x="19" y="53"/>
                    </a:lnTo>
                    <a:lnTo>
                      <a:pt x="10" y="74"/>
                    </a:lnTo>
                    <a:lnTo>
                      <a:pt x="0" y="96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45"/>
                    </a:lnTo>
                    <a:lnTo>
                      <a:pt x="10" y="170"/>
                    </a:lnTo>
                    <a:lnTo>
                      <a:pt x="19" y="188"/>
                    </a:lnTo>
                    <a:lnTo>
                      <a:pt x="34" y="207"/>
                    </a:lnTo>
                    <a:lnTo>
                      <a:pt x="53" y="222"/>
                    </a:lnTo>
                    <a:lnTo>
                      <a:pt x="74" y="234"/>
                    </a:lnTo>
                    <a:lnTo>
                      <a:pt x="96" y="241"/>
                    </a:lnTo>
                    <a:lnTo>
                      <a:pt x="121" y="243"/>
                    </a:lnTo>
                    <a:lnTo>
                      <a:pt x="121" y="243"/>
                    </a:lnTo>
                    <a:lnTo>
                      <a:pt x="145" y="241"/>
                    </a:lnTo>
                    <a:lnTo>
                      <a:pt x="170" y="234"/>
                    </a:lnTo>
                    <a:lnTo>
                      <a:pt x="188" y="222"/>
                    </a:lnTo>
                    <a:lnTo>
                      <a:pt x="207" y="207"/>
                    </a:lnTo>
                    <a:lnTo>
                      <a:pt x="222" y="188"/>
                    </a:lnTo>
                    <a:lnTo>
                      <a:pt x="235" y="170"/>
                    </a:lnTo>
                    <a:lnTo>
                      <a:pt x="241" y="145"/>
                    </a:lnTo>
                    <a:lnTo>
                      <a:pt x="244" y="120"/>
                    </a:lnTo>
                    <a:lnTo>
                      <a:pt x="244" y="120"/>
                    </a:lnTo>
                    <a:lnTo>
                      <a:pt x="241" y="96"/>
                    </a:lnTo>
                    <a:lnTo>
                      <a:pt x="235" y="74"/>
                    </a:lnTo>
                    <a:lnTo>
                      <a:pt x="222" y="53"/>
                    </a:lnTo>
                    <a:lnTo>
                      <a:pt x="207" y="34"/>
                    </a:lnTo>
                    <a:lnTo>
                      <a:pt x="188" y="19"/>
                    </a:lnTo>
                    <a:lnTo>
                      <a:pt x="170" y="9"/>
                    </a:lnTo>
                    <a:lnTo>
                      <a:pt x="145" y="3"/>
                    </a:lnTo>
                    <a:lnTo>
                      <a:pt x="121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799"/>
              </a:p>
            </p:txBody>
          </p:sp>
        </p:grp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9E1B36D1-62D4-A24F-B322-5CCF5559F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5932" y="3237946"/>
            <a:ext cx="1053825" cy="10538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05193C-F2A2-1747-B797-E7DC75B95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9379" y="3235335"/>
            <a:ext cx="1091916" cy="10919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FAC2F6-3756-F14B-884B-6C3D178D5B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0333" y="3286756"/>
            <a:ext cx="1028432" cy="10157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429981C-E5E0-4D4F-B667-2F6152424F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3607" y="3374426"/>
            <a:ext cx="1091916" cy="850678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882B956-4970-934B-AC9A-AF79CC6FB2A2}"/>
              </a:ext>
            </a:extLst>
          </p:cNvPr>
          <p:cNvGrpSpPr/>
          <p:nvPr/>
        </p:nvGrpSpPr>
        <p:grpSpPr>
          <a:xfrm>
            <a:off x="9636217" y="2862476"/>
            <a:ext cx="1828483" cy="2156769"/>
            <a:chOff x="9742664" y="2259495"/>
            <a:chExt cx="1828959" cy="215733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D679E8C-2E85-344E-8FFE-531F984DAC63}"/>
                </a:ext>
              </a:extLst>
            </p:cNvPr>
            <p:cNvGrpSpPr/>
            <p:nvPr/>
          </p:nvGrpSpPr>
          <p:grpSpPr>
            <a:xfrm>
              <a:off x="9742664" y="2259495"/>
              <a:ext cx="1828959" cy="1828959"/>
              <a:chOff x="609600" y="1371441"/>
              <a:chExt cx="1828959" cy="1828959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E8114FF3-1120-DF40-A07C-76FEF5A3E4B8}"/>
                  </a:ext>
                </a:extLst>
              </p:cNvPr>
              <p:cNvSpPr/>
              <p:nvPr/>
            </p:nvSpPr>
            <p:spPr>
              <a:xfrm>
                <a:off x="609600" y="1371441"/>
                <a:ext cx="1828959" cy="1828959"/>
              </a:xfrm>
              <a:prstGeom prst="ellipse">
                <a:avLst/>
              </a:prstGeom>
              <a:solidFill>
                <a:schemeClr val="tx1"/>
              </a:solidFill>
              <a:ln w="762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en-US" sz="1799" dirty="0"/>
              </a:p>
            </p:txBody>
          </p:sp>
          <p:sp>
            <p:nvSpPr>
              <p:cNvPr id="17" name="Freeform 5">
                <a:extLst>
                  <a:ext uri="{FF2B5EF4-FFF2-40B4-BE49-F238E27FC236}">
                    <a16:creationId xmlns:a16="http://schemas.microsoft.com/office/drawing/2014/main" id="{D1CD4D06-C166-4444-B64D-47E926FC19CC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76691" y="1737836"/>
                <a:ext cx="1096167" cy="1096167"/>
              </a:xfrm>
              <a:custGeom>
                <a:avLst/>
                <a:gdLst>
                  <a:gd name="T0" fmla="*/ 368 w 384"/>
                  <a:gd name="T1" fmla="*/ 16 h 384"/>
                  <a:gd name="T2" fmla="*/ 368 w 384"/>
                  <a:gd name="T3" fmla="*/ 368 h 384"/>
                  <a:gd name="T4" fmla="*/ 16 w 384"/>
                  <a:gd name="T5" fmla="*/ 368 h 384"/>
                  <a:gd name="T6" fmla="*/ 16 w 384"/>
                  <a:gd name="T7" fmla="*/ 16 h 384"/>
                  <a:gd name="T8" fmla="*/ 368 w 384"/>
                  <a:gd name="T9" fmla="*/ 16 h 384"/>
                  <a:gd name="T10" fmla="*/ 384 w 384"/>
                  <a:gd name="T11" fmla="*/ 0 h 384"/>
                  <a:gd name="T12" fmla="*/ 0 w 384"/>
                  <a:gd name="T13" fmla="*/ 0 h 384"/>
                  <a:gd name="T14" fmla="*/ 0 w 384"/>
                  <a:gd name="T15" fmla="*/ 384 h 384"/>
                  <a:gd name="T16" fmla="*/ 384 w 384"/>
                  <a:gd name="T17" fmla="*/ 384 h 384"/>
                  <a:gd name="T18" fmla="*/ 384 w 384"/>
                  <a:gd name="T19" fmla="*/ 0 h 384"/>
                  <a:gd name="T20" fmla="*/ 115 w 384"/>
                  <a:gd name="T21" fmla="*/ 241 h 384"/>
                  <a:gd name="T22" fmla="*/ 127 w 384"/>
                  <a:gd name="T23" fmla="*/ 231 h 384"/>
                  <a:gd name="T24" fmla="*/ 159 w 384"/>
                  <a:gd name="T25" fmla="*/ 160 h 384"/>
                  <a:gd name="T26" fmla="*/ 160 w 384"/>
                  <a:gd name="T27" fmla="*/ 154 h 384"/>
                  <a:gd name="T28" fmla="*/ 149 w 384"/>
                  <a:gd name="T29" fmla="*/ 144 h 384"/>
                  <a:gd name="T30" fmla="*/ 139 w 384"/>
                  <a:gd name="T31" fmla="*/ 152 h 384"/>
                  <a:gd name="T32" fmla="*/ 115 w 384"/>
                  <a:gd name="T33" fmla="*/ 214 h 384"/>
                  <a:gd name="T34" fmla="*/ 91 w 384"/>
                  <a:gd name="T35" fmla="*/ 152 h 384"/>
                  <a:gd name="T36" fmla="*/ 80 w 384"/>
                  <a:gd name="T37" fmla="*/ 144 h 384"/>
                  <a:gd name="T38" fmla="*/ 69 w 384"/>
                  <a:gd name="T39" fmla="*/ 154 h 384"/>
                  <a:gd name="T40" fmla="*/ 71 w 384"/>
                  <a:gd name="T41" fmla="*/ 160 h 384"/>
                  <a:gd name="T42" fmla="*/ 102 w 384"/>
                  <a:gd name="T43" fmla="*/ 231 h 384"/>
                  <a:gd name="T44" fmla="*/ 114 w 384"/>
                  <a:gd name="T45" fmla="*/ 241 h 384"/>
                  <a:gd name="T46" fmla="*/ 115 w 384"/>
                  <a:gd name="T47" fmla="*/ 241 h 384"/>
                  <a:gd name="T48" fmla="*/ 177 w 384"/>
                  <a:gd name="T49" fmla="*/ 155 h 384"/>
                  <a:gd name="T50" fmla="*/ 177 w 384"/>
                  <a:gd name="T51" fmla="*/ 155 h 384"/>
                  <a:gd name="T52" fmla="*/ 177 w 384"/>
                  <a:gd name="T53" fmla="*/ 230 h 384"/>
                  <a:gd name="T54" fmla="*/ 188 w 384"/>
                  <a:gd name="T55" fmla="*/ 240 h 384"/>
                  <a:gd name="T56" fmla="*/ 198 w 384"/>
                  <a:gd name="T57" fmla="*/ 230 h 384"/>
                  <a:gd name="T58" fmla="*/ 198 w 384"/>
                  <a:gd name="T59" fmla="*/ 186 h 384"/>
                  <a:gd name="T60" fmla="*/ 218 w 384"/>
                  <a:gd name="T61" fmla="*/ 163 h 384"/>
                  <a:gd name="T62" fmla="*/ 237 w 384"/>
                  <a:gd name="T63" fmla="*/ 186 h 384"/>
                  <a:gd name="T64" fmla="*/ 237 w 384"/>
                  <a:gd name="T65" fmla="*/ 230 h 384"/>
                  <a:gd name="T66" fmla="*/ 248 w 384"/>
                  <a:gd name="T67" fmla="*/ 240 h 384"/>
                  <a:gd name="T68" fmla="*/ 259 w 384"/>
                  <a:gd name="T69" fmla="*/ 230 h 384"/>
                  <a:gd name="T70" fmla="*/ 259 w 384"/>
                  <a:gd name="T71" fmla="*/ 186 h 384"/>
                  <a:gd name="T72" fmla="*/ 278 w 384"/>
                  <a:gd name="T73" fmla="*/ 163 h 384"/>
                  <a:gd name="T74" fmla="*/ 297 w 384"/>
                  <a:gd name="T75" fmla="*/ 186 h 384"/>
                  <a:gd name="T76" fmla="*/ 297 w 384"/>
                  <a:gd name="T77" fmla="*/ 230 h 384"/>
                  <a:gd name="T78" fmla="*/ 308 w 384"/>
                  <a:gd name="T79" fmla="*/ 240 h 384"/>
                  <a:gd name="T80" fmla="*/ 318 w 384"/>
                  <a:gd name="T81" fmla="*/ 230 h 384"/>
                  <a:gd name="T82" fmla="*/ 318 w 384"/>
                  <a:gd name="T83" fmla="*/ 180 h 384"/>
                  <a:gd name="T84" fmla="*/ 286 w 384"/>
                  <a:gd name="T85" fmla="*/ 144 h 384"/>
                  <a:gd name="T86" fmla="*/ 254 w 384"/>
                  <a:gd name="T87" fmla="*/ 160 h 384"/>
                  <a:gd name="T88" fmla="*/ 227 w 384"/>
                  <a:gd name="T89" fmla="*/ 144 h 384"/>
                  <a:gd name="T90" fmla="*/ 198 w 384"/>
                  <a:gd name="T91" fmla="*/ 160 h 384"/>
                  <a:gd name="T92" fmla="*/ 198 w 384"/>
                  <a:gd name="T93" fmla="*/ 155 h 384"/>
                  <a:gd name="T94" fmla="*/ 188 w 384"/>
                  <a:gd name="T95" fmla="*/ 145 h 384"/>
                  <a:gd name="T96" fmla="*/ 177 w 384"/>
                  <a:gd name="T97" fmla="*/ 155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84" h="384">
                    <a:moveTo>
                      <a:pt x="368" y="16"/>
                    </a:moveTo>
                    <a:cubicBezTo>
                      <a:pt x="368" y="368"/>
                      <a:pt x="368" y="368"/>
                      <a:pt x="368" y="368"/>
                    </a:cubicBezTo>
                    <a:cubicBezTo>
                      <a:pt x="16" y="368"/>
                      <a:pt x="16" y="368"/>
                      <a:pt x="16" y="368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368" y="16"/>
                      <a:pt x="368" y="16"/>
                      <a:pt x="368" y="16"/>
                    </a:cubicBezTo>
                    <a:moveTo>
                      <a:pt x="38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384" y="384"/>
                      <a:pt x="384" y="384"/>
                      <a:pt x="384" y="384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  <a:moveTo>
                      <a:pt x="115" y="241"/>
                    </a:moveTo>
                    <a:cubicBezTo>
                      <a:pt x="121" y="241"/>
                      <a:pt x="125" y="237"/>
                      <a:pt x="127" y="231"/>
                    </a:cubicBezTo>
                    <a:cubicBezTo>
                      <a:pt x="127" y="231"/>
                      <a:pt x="127" y="231"/>
                      <a:pt x="159" y="160"/>
                    </a:cubicBezTo>
                    <a:cubicBezTo>
                      <a:pt x="159" y="159"/>
                      <a:pt x="160" y="157"/>
                      <a:pt x="160" y="154"/>
                    </a:cubicBezTo>
                    <a:cubicBezTo>
                      <a:pt x="160" y="149"/>
                      <a:pt x="155" y="144"/>
                      <a:pt x="149" y="144"/>
                    </a:cubicBezTo>
                    <a:cubicBezTo>
                      <a:pt x="144" y="144"/>
                      <a:pt x="141" y="148"/>
                      <a:pt x="139" y="152"/>
                    </a:cubicBezTo>
                    <a:cubicBezTo>
                      <a:pt x="139" y="152"/>
                      <a:pt x="139" y="152"/>
                      <a:pt x="115" y="214"/>
                    </a:cubicBezTo>
                    <a:cubicBezTo>
                      <a:pt x="115" y="214"/>
                      <a:pt x="115" y="214"/>
                      <a:pt x="91" y="152"/>
                    </a:cubicBezTo>
                    <a:cubicBezTo>
                      <a:pt x="89" y="148"/>
                      <a:pt x="86" y="144"/>
                      <a:pt x="80" y="144"/>
                    </a:cubicBezTo>
                    <a:cubicBezTo>
                      <a:pt x="74" y="144"/>
                      <a:pt x="69" y="149"/>
                      <a:pt x="69" y="154"/>
                    </a:cubicBezTo>
                    <a:cubicBezTo>
                      <a:pt x="69" y="157"/>
                      <a:pt x="70" y="158"/>
                      <a:pt x="71" y="160"/>
                    </a:cubicBezTo>
                    <a:cubicBezTo>
                      <a:pt x="71" y="160"/>
                      <a:pt x="71" y="160"/>
                      <a:pt x="102" y="231"/>
                    </a:cubicBezTo>
                    <a:cubicBezTo>
                      <a:pt x="105" y="237"/>
                      <a:pt x="108" y="241"/>
                      <a:pt x="114" y="241"/>
                    </a:cubicBezTo>
                    <a:cubicBezTo>
                      <a:pt x="114" y="241"/>
                      <a:pt x="114" y="241"/>
                      <a:pt x="115" y="241"/>
                    </a:cubicBezTo>
                    <a:close/>
                    <a:moveTo>
                      <a:pt x="177" y="155"/>
                    </a:moveTo>
                    <a:cubicBezTo>
                      <a:pt x="177" y="155"/>
                      <a:pt x="177" y="155"/>
                      <a:pt x="177" y="155"/>
                    </a:cubicBezTo>
                    <a:cubicBezTo>
                      <a:pt x="177" y="230"/>
                      <a:pt x="177" y="230"/>
                      <a:pt x="177" y="230"/>
                    </a:cubicBezTo>
                    <a:cubicBezTo>
                      <a:pt x="177" y="236"/>
                      <a:pt x="182" y="240"/>
                      <a:pt x="188" y="240"/>
                    </a:cubicBezTo>
                    <a:cubicBezTo>
                      <a:pt x="194" y="240"/>
                      <a:pt x="198" y="236"/>
                      <a:pt x="198" y="230"/>
                    </a:cubicBezTo>
                    <a:cubicBezTo>
                      <a:pt x="198" y="230"/>
                      <a:pt x="198" y="230"/>
                      <a:pt x="198" y="186"/>
                    </a:cubicBezTo>
                    <a:cubicBezTo>
                      <a:pt x="198" y="172"/>
                      <a:pt x="206" y="163"/>
                      <a:pt x="218" y="163"/>
                    </a:cubicBezTo>
                    <a:cubicBezTo>
                      <a:pt x="230" y="163"/>
                      <a:pt x="237" y="172"/>
                      <a:pt x="237" y="186"/>
                    </a:cubicBezTo>
                    <a:cubicBezTo>
                      <a:pt x="237" y="186"/>
                      <a:pt x="237" y="186"/>
                      <a:pt x="237" y="230"/>
                    </a:cubicBezTo>
                    <a:cubicBezTo>
                      <a:pt x="237" y="236"/>
                      <a:pt x="242" y="240"/>
                      <a:pt x="248" y="240"/>
                    </a:cubicBezTo>
                    <a:cubicBezTo>
                      <a:pt x="254" y="240"/>
                      <a:pt x="259" y="236"/>
                      <a:pt x="259" y="230"/>
                    </a:cubicBezTo>
                    <a:cubicBezTo>
                      <a:pt x="259" y="230"/>
                      <a:pt x="259" y="230"/>
                      <a:pt x="259" y="186"/>
                    </a:cubicBezTo>
                    <a:cubicBezTo>
                      <a:pt x="259" y="172"/>
                      <a:pt x="267" y="163"/>
                      <a:pt x="278" y="163"/>
                    </a:cubicBezTo>
                    <a:cubicBezTo>
                      <a:pt x="290" y="163"/>
                      <a:pt x="297" y="171"/>
                      <a:pt x="297" y="186"/>
                    </a:cubicBezTo>
                    <a:cubicBezTo>
                      <a:pt x="297" y="186"/>
                      <a:pt x="297" y="186"/>
                      <a:pt x="297" y="230"/>
                    </a:cubicBezTo>
                    <a:cubicBezTo>
                      <a:pt x="297" y="236"/>
                      <a:pt x="302" y="240"/>
                      <a:pt x="308" y="240"/>
                    </a:cubicBezTo>
                    <a:cubicBezTo>
                      <a:pt x="314" y="240"/>
                      <a:pt x="318" y="236"/>
                      <a:pt x="318" y="230"/>
                    </a:cubicBezTo>
                    <a:cubicBezTo>
                      <a:pt x="318" y="230"/>
                      <a:pt x="318" y="230"/>
                      <a:pt x="318" y="180"/>
                    </a:cubicBezTo>
                    <a:cubicBezTo>
                      <a:pt x="318" y="157"/>
                      <a:pt x="306" y="144"/>
                      <a:pt x="286" y="144"/>
                    </a:cubicBezTo>
                    <a:cubicBezTo>
                      <a:pt x="272" y="144"/>
                      <a:pt x="262" y="150"/>
                      <a:pt x="254" y="160"/>
                    </a:cubicBezTo>
                    <a:cubicBezTo>
                      <a:pt x="250" y="150"/>
                      <a:pt x="240" y="144"/>
                      <a:pt x="227" y="144"/>
                    </a:cubicBezTo>
                    <a:cubicBezTo>
                      <a:pt x="212" y="144"/>
                      <a:pt x="204" y="152"/>
                      <a:pt x="198" y="160"/>
                    </a:cubicBezTo>
                    <a:cubicBezTo>
                      <a:pt x="198" y="160"/>
                      <a:pt x="198" y="160"/>
                      <a:pt x="198" y="155"/>
                    </a:cubicBezTo>
                    <a:cubicBezTo>
                      <a:pt x="198" y="149"/>
                      <a:pt x="194" y="145"/>
                      <a:pt x="188" y="145"/>
                    </a:cubicBezTo>
                    <a:cubicBezTo>
                      <a:pt x="182" y="145"/>
                      <a:pt x="177" y="149"/>
                      <a:pt x="177" y="15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99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3FCE1C7-0A25-404A-9970-F9D3B7C98E7B}"/>
                </a:ext>
              </a:extLst>
            </p:cNvPr>
            <p:cNvSpPr txBox="1"/>
            <p:nvPr/>
          </p:nvSpPr>
          <p:spPr>
            <a:xfrm>
              <a:off x="9742665" y="4170605"/>
              <a:ext cx="1828958" cy="246221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/>
                <a:t>Node</a:t>
              </a:r>
            </a:p>
          </p:txBody>
        </p:sp>
      </p:grpSp>
      <p:sp>
        <p:nvSpPr>
          <p:cNvPr id="18" name="Subtitle 5">
            <a:extLst>
              <a:ext uri="{FF2B5EF4-FFF2-40B4-BE49-F238E27FC236}">
                <a16:creationId xmlns:a16="http://schemas.microsoft.com/office/drawing/2014/main" id="{7137C383-42A2-1F4E-87FC-7C196CDD6627}"/>
              </a:ext>
            </a:extLst>
          </p:cNvPr>
          <p:cNvSpPr txBox="1">
            <a:spLocks/>
          </p:cNvSpPr>
          <p:nvPr/>
        </p:nvSpPr>
        <p:spPr>
          <a:xfrm>
            <a:off x="488956" y="1414506"/>
            <a:ext cx="10962687" cy="461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What’s really going on… </a:t>
            </a: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68760FF6-A053-ED4C-878B-9C655561D6C7}"/>
              </a:ext>
            </a:extLst>
          </p:cNvPr>
          <p:cNvSpPr txBox="1">
            <a:spLocks/>
          </p:cNvSpPr>
          <p:nvPr/>
        </p:nvSpPr>
        <p:spPr>
          <a:xfrm>
            <a:off x="200811" y="785768"/>
            <a:ext cx="11499058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609448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Configuration Management Breakdown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FBADFC9-ED04-C542-9FB8-529899C86D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884" y="3085527"/>
            <a:ext cx="990342" cy="1066522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5B336BA5-B454-8547-9399-52EDE32901F4}"/>
              </a:ext>
            </a:extLst>
          </p:cNvPr>
          <p:cNvGrpSpPr/>
          <p:nvPr/>
        </p:nvGrpSpPr>
        <p:grpSpPr>
          <a:xfrm>
            <a:off x="475899" y="2857289"/>
            <a:ext cx="1828483" cy="2401813"/>
            <a:chOff x="5161312" y="4143044"/>
            <a:chExt cx="1828959" cy="2402439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F8A5FBC-5F1D-1A4A-A8E4-B32F16F57423}"/>
                </a:ext>
              </a:extLst>
            </p:cNvPr>
            <p:cNvGrpSpPr/>
            <p:nvPr/>
          </p:nvGrpSpPr>
          <p:grpSpPr>
            <a:xfrm>
              <a:off x="5161312" y="4143044"/>
              <a:ext cx="1828959" cy="1828959"/>
              <a:chOff x="6824869" y="2074987"/>
              <a:chExt cx="1828959" cy="1828959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6A2CEFED-79D3-C148-9588-2086A9A88D7B}"/>
                  </a:ext>
                </a:extLst>
              </p:cNvPr>
              <p:cNvSpPr/>
              <p:nvPr/>
            </p:nvSpPr>
            <p:spPr>
              <a:xfrm>
                <a:off x="6824869" y="2074987"/>
                <a:ext cx="1828959" cy="1828959"/>
              </a:xfrm>
              <a:prstGeom prst="ellipse">
                <a:avLst/>
              </a:prstGeom>
              <a:solidFill>
                <a:schemeClr val="tx1"/>
              </a:solidFill>
              <a:ln w="762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799" dirty="0"/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0CCAA1E9-D261-BE49-9106-FB6C3DC58B56}"/>
                  </a:ext>
                </a:extLst>
              </p:cNvPr>
              <p:cNvGrpSpPr/>
              <p:nvPr/>
            </p:nvGrpSpPr>
            <p:grpSpPr>
              <a:xfrm>
                <a:off x="7129669" y="2509758"/>
                <a:ext cx="1224852" cy="1015906"/>
                <a:chOff x="3895725" y="4733925"/>
                <a:chExt cx="2159000" cy="1790700"/>
              </a:xfrm>
              <a:solidFill>
                <a:schemeClr val="bg1"/>
              </a:solidFill>
            </p:grpSpPr>
            <p:sp>
              <p:nvSpPr>
                <p:cNvPr id="26" name="Freeform 8">
                  <a:extLst>
                    <a:ext uri="{FF2B5EF4-FFF2-40B4-BE49-F238E27FC236}">
                      <a16:creationId xmlns:a16="http://schemas.microsoft.com/office/drawing/2014/main" id="{C1E3C28A-C29A-9041-A1A5-D429CAABAD5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895725" y="4733925"/>
                  <a:ext cx="2159000" cy="1790700"/>
                </a:xfrm>
                <a:custGeom>
                  <a:avLst/>
                  <a:gdLst>
                    <a:gd name="T0" fmla="*/ 268 w 5997"/>
                    <a:gd name="T1" fmla="*/ 3 h 4973"/>
                    <a:gd name="T2" fmla="*/ 157 w 5997"/>
                    <a:gd name="T3" fmla="*/ 37 h 4973"/>
                    <a:gd name="T4" fmla="*/ 68 w 5997"/>
                    <a:gd name="T5" fmla="*/ 111 h 4973"/>
                    <a:gd name="T6" fmla="*/ 12 w 5997"/>
                    <a:gd name="T7" fmla="*/ 210 h 4973"/>
                    <a:gd name="T8" fmla="*/ 0 w 5997"/>
                    <a:gd name="T9" fmla="*/ 3696 h 4973"/>
                    <a:gd name="T10" fmla="*/ 12 w 5997"/>
                    <a:gd name="T11" fmla="*/ 3785 h 4973"/>
                    <a:gd name="T12" fmla="*/ 68 w 5997"/>
                    <a:gd name="T13" fmla="*/ 3887 h 4973"/>
                    <a:gd name="T14" fmla="*/ 157 w 5997"/>
                    <a:gd name="T15" fmla="*/ 3961 h 4973"/>
                    <a:gd name="T16" fmla="*/ 268 w 5997"/>
                    <a:gd name="T17" fmla="*/ 3995 h 4973"/>
                    <a:gd name="T18" fmla="*/ 2345 w 5997"/>
                    <a:gd name="T19" fmla="*/ 4427 h 4973"/>
                    <a:gd name="T20" fmla="*/ 2058 w 5997"/>
                    <a:gd name="T21" fmla="*/ 4528 h 4973"/>
                    <a:gd name="T22" fmla="*/ 1864 w 5997"/>
                    <a:gd name="T23" fmla="*/ 4645 h 4973"/>
                    <a:gd name="T24" fmla="*/ 1812 w 5997"/>
                    <a:gd name="T25" fmla="*/ 4710 h 4973"/>
                    <a:gd name="T26" fmla="*/ 1793 w 5997"/>
                    <a:gd name="T27" fmla="*/ 4824 h 4973"/>
                    <a:gd name="T28" fmla="*/ 1827 w 5997"/>
                    <a:gd name="T29" fmla="*/ 4901 h 4973"/>
                    <a:gd name="T30" fmla="*/ 1914 w 5997"/>
                    <a:gd name="T31" fmla="*/ 4966 h 4973"/>
                    <a:gd name="T32" fmla="*/ 4027 w 5997"/>
                    <a:gd name="T33" fmla="*/ 4972 h 4973"/>
                    <a:gd name="T34" fmla="*/ 4129 w 5997"/>
                    <a:gd name="T35" fmla="*/ 4941 h 4973"/>
                    <a:gd name="T36" fmla="*/ 4193 w 5997"/>
                    <a:gd name="T37" fmla="*/ 4852 h 4973"/>
                    <a:gd name="T38" fmla="*/ 4200 w 5997"/>
                    <a:gd name="T39" fmla="*/ 4766 h 4973"/>
                    <a:gd name="T40" fmla="*/ 4153 w 5997"/>
                    <a:gd name="T41" fmla="*/ 4667 h 4973"/>
                    <a:gd name="T42" fmla="*/ 4048 w 5997"/>
                    <a:gd name="T43" fmla="*/ 4590 h 4973"/>
                    <a:gd name="T44" fmla="*/ 3811 w 5997"/>
                    <a:gd name="T45" fmla="*/ 4476 h 4973"/>
                    <a:gd name="T46" fmla="*/ 5685 w 5997"/>
                    <a:gd name="T47" fmla="*/ 3998 h 4973"/>
                    <a:gd name="T48" fmla="*/ 5778 w 5997"/>
                    <a:gd name="T49" fmla="*/ 3982 h 4973"/>
                    <a:gd name="T50" fmla="*/ 5882 w 5997"/>
                    <a:gd name="T51" fmla="*/ 3927 h 4973"/>
                    <a:gd name="T52" fmla="*/ 5959 w 5997"/>
                    <a:gd name="T53" fmla="*/ 3835 h 4973"/>
                    <a:gd name="T54" fmla="*/ 5993 w 5997"/>
                    <a:gd name="T55" fmla="*/ 3718 h 4973"/>
                    <a:gd name="T56" fmla="*/ 5993 w 5997"/>
                    <a:gd name="T57" fmla="*/ 293 h 4973"/>
                    <a:gd name="T58" fmla="*/ 5956 w 5997"/>
                    <a:gd name="T59" fmla="*/ 173 h 4973"/>
                    <a:gd name="T60" fmla="*/ 5876 w 5997"/>
                    <a:gd name="T61" fmla="*/ 74 h 4973"/>
                    <a:gd name="T62" fmla="*/ 5768 w 5997"/>
                    <a:gd name="T63" fmla="*/ 16 h 4973"/>
                    <a:gd name="T64" fmla="*/ 3756 w 5997"/>
                    <a:gd name="T65" fmla="*/ 4722 h 4973"/>
                    <a:gd name="T66" fmla="*/ 2345 w 5997"/>
                    <a:gd name="T67" fmla="*/ 4685 h 4973"/>
                    <a:gd name="T68" fmla="*/ 2616 w 5997"/>
                    <a:gd name="T69" fmla="*/ 4627 h 4973"/>
                    <a:gd name="T70" fmla="*/ 3162 w 5997"/>
                    <a:gd name="T71" fmla="*/ 4608 h 4973"/>
                    <a:gd name="T72" fmla="*/ 3509 w 5997"/>
                    <a:gd name="T73" fmla="*/ 4652 h 4973"/>
                    <a:gd name="T74" fmla="*/ 3756 w 5997"/>
                    <a:gd name="T75" fmla="*/ 4722 h 4973"/>
                    <a:gd name="T76" fmla="*/ 3389 w 5997"/>
                    <a:gd name="T77" fmla="*/ 4359 h 4973"/>
                    <a:gd name="T78" fmla="*/ 2965 w 5997"/>
                    <a:gd name="T79" fmla="*/ 4353 h 4973"/>
                    <a:gd name="T80" fmla="*/ 2616 w 5997"/>
                    <a:gd name="T81" fmla="*/ 4359 h 4973"/>
                    <a:gd name="T82" fmla="*/ 5741 w 5997"/>
                    <a:gd name="T83" fmla="*/ 3708 h 4973"/>
                    <a:gd name="T84" fmla="*/ 5707 w 5997"/>
                    <a:gd name="T85" fmla="*/ 3742 h 4973"/>
                    <a:gd name="T86" fmla="*/ 299 w 5997"/>
                    <a:gd name="T87" fmla="*/ 3748 h 4973"/>
                    <a:gd name="T88" fmla="*/ 265 w 5997"/>
                    <a:gd name="T89" fmla="*/ 3733 h 4973"/>
                    <a:gd name="T90" fmla="*/ 249 w 5997"/>
                    <a:gd name="T91" fmla="*/ 3696 h 4973"/>
                    <a:gd name="T92" fmla="*/ 5747 w 5997"/>
                    <a:gd name="T93" fmla="*/ 3153 h 4973"/>
                    <a:gd name="T94" fmla="*/ 249 w 5997"/>
                    <a:gd name="T95" fmla="*/ 290 h 4973"/>
                    <a:gd name="T96" fmla="*/ 290 w 5997"/>
                    <a:gd name="T97" fmla="*/ 253 h 4973"/>
                    <a:gd name="T98" fmla="*/ 5685 w 5997"/>
                    <a:gd name="T99" fmla="*/ 253 h 4973"/>
                    <a:gd name="T100" fmla="*/ 5734 w 5997"/>
                    <a:gd name="T101" fmla="*/ 284 h 4973"/>
                    <a:gd name="T102" fmla="*/ 5747 w 5997"/>
                    <a:gd name="T103" fmla="*/ 3153 h 49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5997" h="4973">
                      <a:moveTo>
                        <a:pt x="5670" y="0"/>
                      </a:moveTo>
                      <a:lnTo>
                        <a:pt x="299" y="0"/>
                      </a:lnTo>
                      <a:lnTo>
                        <a:pt x="299" y="0"/>
                      </a:lnTo>
                      <a:lnTo>
                        <a:pt x="268" y="3"/>
                      </a:lnTo>
                      <a:lnTo>
                        <a:pt x="237" y="7"/>
                      </a:lnTo>
                      <a:lnTo>
                        <a:pt x="209" y="16"/>
                      </a:lnTo>
                      <a:lnTo>
                        <a:pt x="182" y="25"/>
                      </a:lnTo>
                      <a:lnTo>
                        <a:pt x="157" y="37"/>
                      </a:lnTo>
                      <a:lnTo>
                        <a:pt x="132" y="53"/>
                      </a:lnTo>
                      <a:lnTo>
                        <a:pt x="108" y="68"/>
                      </a:lnTo>
                      <a:lnTo>
                        <a:pt x="86" y="90"/>
                      </a:lnTo>
                      <a:lnTo>
                        <a:pt x="68" y="111"/>
                      </a:lnTo>
                      <a:lnTo>
                        <a:pt x="49" y="133"/>
                      </a:lnTo>
                      <a:lnTo>
                        <a:pt x="33" y="158"/>
                      </a:lnTo>
                      <a:lnTo>
                        <a:pt x="21" y="186"/>
                      </a:lnTo>
                      <a:lnTo>
                        <a:pt x="12" y="210"/>
                      </a:lnTo>
                      <a:lnTo>
                        <a:pt x="6" y="241"/>
                      </a:lnTo>
                      <a:lnTo>
                        <a:pt x="0" y="269"/>
                      </a:lnTo>
                      <a:lnTo>
                        <a:pt x="0" y="299"/>
                      </a:lnTo>
                      <a:lnTo>
                        <a:pt x="0" y="3696"/>
                      </a:lnTo>
                      <a:lnTo>
                        <a:pt x="0" y="3696"/>
                      </a:lnTo>
                      <a:lnTo>
                        <a:pt x="0" y="3727"/>
                      </a:lnTo>
                      <a:lnTo>
                        <a:pt x="6" y="3757"/>
                      </a:lnTo>
                      <a:lnTo>
                        <a:pt x="12" y="3785"/>
                      </a:lnTo>
                      <a:lnTo>
                        <a:pt x="21" y="3813"/>
                      </a:lnTo>
                      <a:lnTo>
                        <a:pt x="37" y="3841"/>
                      </a:lnTo>
                      <a:lnTo>
                        <a:pt x="49" y="3865"/>
                      </a:lnTo>
                      <a:lnTo>
                        <a:pt x="68" y="3887"/>
                      </a:lnTo>
                      <a:lnTo>
                        <a:pt x="86" y="3909"/>
                      </a:lnTo>
                      <a:lnTo>
                        <a:pt x="108" y="3930"/>
                      </a:lnTo>
                      <a:lnTo>
                        <a:pt x="132" y="3946"/>
                      </a:lnTo>
                      <a:lnTo>
                        <a:pt x="157" y="3961"/>
                      </a:lnTo>
                      <a:lnTo>
                        <a:pt x="182" y="3973"/>
                      </a:lnTo>
                      <a:lnTo>
                        <a:pt x="209" y="3982"/>
                      </a:lnTo>
                      <a:lnTo>
                        <a:pt x="240" y="3992"/>
                      </a:lnTo>
                      <a:lnTo>
                        <a:pt x="268" y="3995"/>
                      </a:lnTo>
                      <a:lnTo>
                        <a:pt x="299" y="3998"/>
                      </a:lnTo>
                      <a:lnTo>
                        <a:pt x="2444" y="3998"/>
                      </a:lnTo>
                      <a:lnTo>
                        <a:pt x="2345" y="4427"/>
                      </a:lnTo>
                      <a:lnTo>
                        <a:pt x="2345" y="4427"/>
                      </a:lnTo>
                      <a:lnTo>
                        <a:pt x="2265" y="4448"/>
                      </a:lnTo>
                      <a:lnTo>
                        <a:pt x="2191" y="4473"/>
                      </a:lnTo>
                      <a:lnTo>
                        <a:pt x="2120" y="4500"/>
                      </a:lnTo>
                      <a:lnTo>
                        <a:pt x="2058" y="4528"/>
                      </a:lnTo>
                      <a:lnTo>
                        <a:pt x="2003" y="4556"/>
                      </a:lnTo>
                      <a:lnTo>
                        <a:pt x="1951" y="4587"/>
                      </a:lnTo>
                      <a:lnTo>
                        <a:pt x="1904" y="4615"/>
                      </a:lnTo>
                      <a:lnTo>
                        <a:pt x="1864" y="4645"/>
                      </a:lnTo>
                      <a:lnTo>
                        <a:pt x="1864" y="4645"/>
                      </a:lnTo>
                      <a:lnTo>
                        <a:pt x="1843" y="4664"/>
                      </a:lnTo>
                      <a:lnTo>
                        <a:pt x="1824" y="4685"/>
                      </a:lnTo>
                      <a:lnTo>
                        <a:pt x="1812" y="4710"/>
                      </a:lnTo>
                      <a:lnTo>
                        <a:pt x="1800" y="4738"/>
                      </a:lnTo>
                      <a:lnTo>
                        <a:pt x="1793" y="4766"/>
                      </a:lnTo>
                      <a:lnTo>
                        <a:pt x="1793" y="4793"/>
                      </a:lnTo>
                      <a:lnTo>
                        <a:pt x="1793" y="4824"/>
                      </a:lnTo>
                      <a:lnTo>
                        <a:pt x="1803" y="4852"/>
                      </a:lnTo>
                      <a:lnTo>
                        <a:pt x="1803" y="4852"/>
                      </a:lnTo>
                      <a:lnTo>
                        <a:pt x="1812" y="4877"/>
                      </a:lnTo>
                      <a:lnTo>
                        <a:pt x="1827" y="4901"/>
                      </a:lnTo>
                      <a:lnTo>
                        <a:pt x="1846" y="4923"/>
                      </a:lnTo>
                      <a:lnTo>
                        <a:pt x="1864" y="4941"/>
                      </a:lnTo>
                      <a:lnTo>
                        <a:pt x="1889" y="4953"/>
                      </a:lnTo>
                      <a:lnTo>
                        <a:pt x="1914" y="4966"/>
                      </a:lnTo>
                      <a:lnTo>
                        <a:pt x="1938" y="4972"/>
                      </a:lnTo>
                      <a:lnTo>
                        <a:pt x="1966" y="4972"/>
                      </a:lnTo>
                      <a:lnTo>
                        <a:pt x="4027" y="4972"/>
                      </a:lnTo>
                      <a:lnTo>
                        <a:pt x="4027" y="4972"/>
                      </a:lnTo>
                      <a:lnTo>
                        <a:pt x="4055" y="4972"/>
                      </a:lnTo>
                      <a:lnTo>
                        <a:pt x="4082" y="4966"/>
                      </a:lnTo>
                      <a:lnTo>
                        <a:pt x="4107" y="4953"/>
                      </a:lnTo>
                      <a:lnTo>
                        <a:pt x="4129" y="4941"/>
                      </a:lnTo>
                      <a:lnTo>
                        <a:pt x="4150" y="4923"/>
                      </a:lnTo>
                      <a:lnTo>
                        <a:pt x="4166" y="4901"/>
                      </a:lnTo>
                      <a:lnTo>
                        <a:pt x="4181" y="4879"/>
                      </a:lnTo>
                      <a:lnTo>
                        <a:pt x="4193" y="4852"/>
                      </a:lnTo>
                      <a:lnTo>
                        <a:pt x="4193" y="4852"/>
                      </a:lnTo>
                      <a:lnTo>
                        <a:pt x="4200" y="4824"/>
                      </a:lnTo>
                      <a:lnTo>
                        <a:pt x="4202" y="4796"/>
                      </a:lnTo>
                      <a:lnTo>
                        <a:pt x="4200" y="4766"/>
                      </a:lnTo>
                      <a:lnTo>
                        <a:pt x="4196" y="4738"/>
                      </a:lnTo>
                      <a:lnTo>
                        <a:pt x="4184" y="4713"/>
                      </a:lnTo>
                      <a:lnTo>
                        <a:pt x="4172" y="4688"/>
                      </a:lnTo>
                      <a:lnTo>
                        <a:pt x="4153" y="4667"/>
                      </a:lnTo>
                      <a:lnTo>
                        <a:pt x="4132" y="4645"/>
                      </a:lnTo>
                      <a:lnTo>
                        <a:pt x="4132" y="4645"/>
                      </a:lnTo>
                      <a:lnTo>
                        <a:pt x="4092" y="4618"/>
                      </a:lnTo>
                      <a:lnTo>
                        <a:pt x="4048" y="4590"/>
                      </a:lnTo>
                      <a:lnTo>
                        <a:pt x="3999" y="4559"/>
                      </a:lnTo>
                      <a:lnTo>
                        <a:pt x="3941" y="4531"/>
                      </a:lnTo>
                      <a:lnTo>
                        <a:pt x="3879" y="4503"/>
                      </a:lnTo>
                      <a:lnTo>
                        <a:pt x="3811" y="4476"/>
                      </a:lnTo>
                      <a:lnTo>
                        <a:pt x="3737" y="4451"/>
                      </a:lnTo>
                      <a:lnTo>
                        <a:pt x="3654" y="4429"/>
                      </a:lnTo>
                      <a:lnTo>
                        <a:pt x="3580" y="3998"/>
                      </a:lnTo>
                      <a:lnTo>
                        <a:pt x="5685" y="3998"/>
                      </a:lnTo>
                      <a:lnTo>
                        <a:pt x="5685" y="3998"/>
                      </a:lnTo>
                      <a:lnTo>
                        <a:pt x="5716" y="3995"/>
                      </a:lnTo>
                      <a:lnTo>
                        <a:pt x="5747" y="3992"/>
                      </a:lnTo>
                      <a:lnTo>
                        <a:pt x="5778" y="3982"/>
                      </a:lnTo>
                      <a:lnTo>
                        <a:pt x="5805" y="3973"/>
                      </a:lnTo>
                      <a:lnTo>
                        <a:pt x="5833" y="3961"/>
                      </a:lnTo>
                      <a:lnTo>
                        <a:pt x="5858" y="3946"/>
                      </a:lnTo>
                      <a:lnTo>
                        <a:pt x="5882" y="3927"/>
                      </a:lnTo>
                      <a:lnTo>
                        <a:pt x="5904" y="3906"/>
                      </a:lnTo>
                      <a:lnTo>
                        <a:pt x="5925" y="3884"/>
                      </a:lnTo>
                      <a:lnTo>
                        <a:pt x="5944" y="3860"/>
                      </a:lnTo>
                      <a:lnTo>
                        <a:pt x="5959" y="3835"/>
                      </a:lnTo>
                      <a:lnTo>
                        <a:pt x="5972" y="3807"/>
                      </a:lnTo>
                      <a:lnTo>
                        <a:pt x="5981" y="3779"/>
                      </a:lnTo>
                      <a:lnTo>
                        <a:pt x="5990" y="3748"/>
                      </a:lnTo>
                      <a:lnTo>
                        <a:pt x="5993" y="3718"/>
                      </a:lnTo>
                      <a:lnTo>
                        <a:pt x="5996" y="3687"/>
                      </a:lnTo>
                      <a:lnTo>
                        <a:pt x="5996" y="327"/>
                      </a:lnTo>
                      <a:lnTo>
                        <a:pt x="5996" y="327"/>
                      </a:lnTo>
                      <a:lnTo>
                        <a:pt x="5993" y="293"/>
                      </a:lnTo>
                      <a:lnTo>
                        <a:pt x="5990" y="262"/>
                      </a:lnTo>
                      <a:lnTo>
                        <a:pt x="5981" y="229"/>
                      </a:lnTo>
                      <a:lnTo>
                        <a:pt x="5972" y="201"/>
                      </a:lnTo>
                      <a:lnTo>
                        <a:pt x="5956" y="173"/>
                      </a:lnTo>
                      <a:lnTo>
                        <a:pt x="5941" y="145"/>
                      </a:lnTo>
                      <a:lnTo>
                        <a:pt x="5922" y="121"/>
                      </a:lnTo>
                      <a:lnTo>
                        <a:pt x="5901" y="96"/>
                      </a:lnTo>
                      <a:lnTo>
                        <a:pt x="5876" y="74"/>
                      </a:lnTo>
                      <a:lnTo>
                        <a:pt x="5851" y="56"/>
                      </a:lnTo>
                      <a:lnTo>
                        <a:pt x="5827" y="41"/>
                      </a:lnTo>
                      <a:lnTo>
                        <a:pt x="5796" y="28"/>
                      </a:lnTo>
                      <a:lnTo>
                        <a:pt x="5768" y="16"/>
                      </a:lnTo>
                      <a:lnTo>
                        <a:pt x="5734" y="7"/>
                      </a:lnTo>
                      <a:lnTo>
                        <a:pt x="5704" y="3"/>
                      </a:lnTo>
                      <a:lnTo>
                        <a:pt x="5670" y="0"/>
                      </a:lnTo>
                      <a:close/>
                      <a:moveTo>
                        <a:pt x="3756" y="4722"/>
                      </a:moveTo>
                      <a:lnTo>
                        <a:pt x="2237" y="4722"/>
                      </a:lnTo>
                      <a:lnTo>
                        <a:pt x="2237" y="4722"/>
                      </a:lnTo>
                      <a:lnTo>
                        <a:pt x="2290" y="4704"/>
                      </a:lnTo>
                      <a:lnTo>
                        <a:pt x="2345" y="4685"/>
                      </a:lnTo>
                      <a:lnTo>
                        <a:pt x="2404" y="4667"/>
                      </a:lnTo>
                      <a:lnTo>
                        <a:pt x="2471" y="4652"/>
                      </a:lnTo>
                      <a:lnTo>
                        <a:pt x="2542" y="4639"/>
                      </a:lnTo>
                      <a:lnTo>
                        <a:pt x="2616" y="4627"/>
                      </a:lnTo>
                      <a:lnTo>
                        <a:pt x="2700" y="4615"/>
                      </a:lnTo>
                      <a:lnTo>
                        <a:pt x="2786" y="4608"/>
                      </a:lnTo>
                      <a:lnTo>
                        <a:pt x="3162" y="4608"/>
                      </a:lnTo>
                      <a:lnTo>
                        <a:pt x="3162" y="4608"/>
                      </a:lnTo>
                      <a:lnTo>
                        <a:pt x="3260" y="4615"/>
                      </a:lnTo>
                      <a:lnTo>
                        <a:pt x="3349" y="4627"/>
                      </a:lnTo>
                      <a:lnTo>
                        <a:pt x="3432" y="4639"/>
                      </a:lnTo>
                      <a:lnTo>
                        <a:pt x="3509" y="4652"/>
                      </a:lnTo>
                      <a:lnTo>
                        <a:pt x="3577" y="4667"/>
                      </a:lnTo>
                      <a:lnTo>
                        <a:pt x="3642" y="4685"/>
                      </a:lnTo>
                      <a:lnTo>
                        <a:pt x="3700" y="4704"/>
                      </a:lnTo>
                      <a:lnTo>
                        <a:pt x="3756" y="4722"/>
                      </a:lnTo>
                      <a:close/>
                      <a:moveTo>
                        <a:pt x="2616" y="4359"/>
                      </a:moveTo>
                      <a:lnTo>
                        <a:pt x="2681" y="4081"/>
                      </a:lnTo>
                      <a:lnTo>
                        <a:pt x="3340" y="4081"/>
                      </a:lnTo>
                      <a:lnTo>
                        <a:pt x="3389" y="4359"/>
                      </a:lnTo>
                      <a:lnTo>
                        <a:pt x="3168" y="4359"/>
                      </a:lnTo>
                      <a:lnTo>
                        <a:pt x="3168" y="4359"/>
                      </a:lnTo>
                      <a:lnTo>
                        <a:pt x="3070" y="4356"/>
                      </a:lnTo>
                      <a:lnTo>
                        <a:pt x="2965" y="4353"/>
                      </a:lnTo>
                      <a:lnTo>
                        <a:pt x="2965" y="4353"/>
                      </a:lnTo>
                      <a:lnTo>
                        <a:pt x="2869" y="4356"/>
                      </a:lnTo>
                      <a:lnTo>
                        <a:pt x="2777" y="4359"/>
                      </a:lnTo>
                      <a:lnTo>
                        <a:pt x="2616" y="4359"/>
                      </a:lnTo>
                      <a:close/>
                      <a:moveTo>
                        <a:pt x="5747" y="3687"/>
                      </a:moveTo>
                      <a:lnTo>
                        <a:pt x="5747" y="3687"/>
                      </a:lnTo>
                      <a:lnTo>
                        <a:pt x="5744" y="3699"/>
                      </a:lnTo>
                      <a:lnTo>
                        <a:pt x="5741" y="3708"/>
                      </a:lnTo>
                      <a:lnTo>
                        <a:pt x="5734" y="3721"/>
                      </a:lnTo>
                      <a:lnTo>
                        <a:pt x="5728" y="3730"/>
                      </a:lnTo>
                      <a:lnTo>
                        <a:pt x="5719" y="3736"/>
                      </a:lnTo>
                      <a:lnTo>
                        <a:pt x="5707" y="3742"/>
                      </a:lnTo>
                      <a:lnTo>
                        <a:pt x="5697" y="3745"/>
                      </a:lnTo>
                      <a:lnTo>
                        <a:pt x="5685" y="3748"/>
                      </a:lnTo>
                      <a:lnTo>
                        <a:pt x="299" y="3748"/>
                      </a:lnTo>
                      <a:lnTo>
                        <a:pt x="299" y="3748"/>
                      </a:lnTo>
                      <a:lnTo>
                        <a:pt x="290" y="3745"/>
                      </a:lnTo>
                      <a:lnTo>
                        <a:pt x="280" y="3742"/>
                      </a:lnTo>
                      <a:lnTo>
                        <a:pt x="271" y="3739"/>
                      </a:lnTo>
                      <a:lnTo>
                        <a:pt x="265" y="3733"/>
                      </a:lnTo>
                      <a:lnTo>
                        <a:pt x="258" y="3724"/>
                      </a:lnTo>
                      <a:lnTo>
                        <a:pt x="253" y="3718"/>
                      </a:lnTo>
                      <a:lnTo>
                        <a:pt x="249" y="3705"/>
                      </a:lnTo>
                      <a:lnTo>
                        <a:pt x="249" y="3696"/>
                      </a:lnTo>
                      <a:lnTo>
                        <a:pt x="249" y="3403"/>
                      </a:lnTo>
                      <a:lnTo>
                        <a:pt x="5747" y="3403"/>
                      </a:lnTo>
                      <a:lnTo>
                        <a:pt x="5747" y="3687"/>
                      </a:lnTo>
                      <a:close/>
                      <a:moveTo>
                        <a:pt x="5747" y="3153"/>
                      </a:moveTo>
                      <a:lnTo>
                        <a:pt x="249" y="3153"/>
                      </a:lnTo>
                      <a:lnTo>
                        <a:pt x="249" y="299"/>
                      </a:lnTo>
                      <a:lnTo>
                        <a:pt x="249" y="299"/>
                      </a:lnTo>
                      <a:lnTo>
                        <a:pt x="249" y="290"/>
                      </a:lnTo>
                      <a:lnTo>
                        <a:pt x="253" y="281"/>
                      </a:lnTo>
                      <a:lnTo>
                        <a:pt x="265" y="266"/>
                      </a:lnTo>
                      <a:lnTo>
                        <a:pt x="280" y="256"/>
                      </a:lnTo>
                      <a:lnTo>
                        <a:pt x="290" y="253"/>
                      </a:lnTo>
                      <a:lnTo>
                        <a:pt x="299" y="250"/>
                      </a:lnTo>
                      <a:lnTo>
                        <a:pt x="5670" y="250"/>
                      </a:lnTo>
                      <a:lnTo>
                        <a:pt x="5670" y="250"/>
                      </a:lnTo>
                      <a:lnTo>
                        <a:pt x="5685" y="253"/>
                      </a:lnTo>
                      <a:lnTo>
                        <a:pt x="5700" y="256"/>
                      </a:lnTo>
                      <a:lnTo>
                        <a:pt x="5713" y="266"/>
                      </a:lnTo>
                      <a:lnTo>
                        <a:pt x="5725" y="275"/>
                      </a:lnTo>
                      <a:lnTo>
                        <a:pt x="5734" y="284"/>
                      </a:lnTo>
                      <a:lnTo>
                        <a:pt x="5741" y="296"/>
                      </a:lnTo>
                      <a:lnTo>
                        <a:pt x="5744" y="312"/>
                      </a:lnTo>
                      <a:lnTo>
                        <a:pt x="5747" y="327"/>
                      </a:lnTo>
                      <a:lnTo>
                        <a:pt x="5747" y="315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799"/>
                </a:p>
              </p:txBody>
            </p:sp>
            <p:sp>
              <p:nvSpPr>
                <p:cNvPr id="27" name="Freeform 9">
                  <a:extLst>
                    <a:ext uri="{FF2B5EF4-FFF2-40B4-BE49-F238E27FC236}">
                      <a16:creationId xmlns:a16="http://schemas.microsoft.com/office/drawing/2014/main" id="{D1A03612-2340-8948-B472-A6F1243061D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0775" y="5989638"/>
                  <a:ext cx="88900" cy="88900"/>
                </a:xfrm>
                <a:custGeom>
                  <a:avLst/>
                  <a:gdLst>
                    <a:gd name="T0" fmla="*/ 124 w 245"/>
                    <a:gd name="T1" fmla="*/ 244 h 245"/>
                    <a:gd name="T2" fmla="*/ 124 w 245"/>
                    <a:gd name="T3" fmla="*/ 244 h 245"/>
                    <a:gd name="T4" fmla="*/ 148 w 245"/>
                    <a:gd name="T5" fmla="*/ 241 h 245"/>
                    <a:gd name="T6" fmla="*/ 170 w 245"/>
                    <a:gd name="T7" fmla="*/ 235 h 245"/>
                    <a:gd name="T8" fmla="*/ 191 w 245"/>
                    <a:gd name="T9" fmla="*/ 222 h 245"/>
                    <a:gd name="T10" fmla="*/ 210 w 245"/>
                    <a:gd name="T11" fmla="*/ 207 h 245"/>
                    <a:gd name="T12" fmla="*/ 225 w 245"/>
                    <a:gd name="T13" fmla="*/ 188 h 245"/>
                    <a:gd name="T14" fmla="*/ 234 w 245"/>
                    <a:gd name="T15" fmla="*/ 170 h 245"/>
                    <a:gd name="T16" fmla="*/ 244 w 245"/>
                    <a:gd name="T17" fmla="*/ 145 h 245"/>
                    <a:gd name="T18" fmla="*/ 244 w 245"/>
                    <a:gd name="T19" fmla="*/ 121 h 245"/>
                    <a:gd name="T20" fmla="*/ 244 w 245"/>
                    <a:gd name="T21" fmla="*/ 121 h 245"/>
                    <a:gd name="T22" fmla="*/ 244 w 245"/>
                    <a:gd name="T23" fmla="*/ 96 h 245"/>
                    <a:gd name="T24" fmla="*/ 234 w 245"/>
                    <a:gd name="T25" fmla="*/ 75 h 245"/>
                    <a:gd name="T26" fmla="*/ 225 w 245"/>
                    <a:gd name="T27" fmla="*/ 53 h 245"/>
                    <a:gd name="T28" fmla="*/ 210 w 245"/>
                    <a:gd name="T29" fmla="*/ 34 h 245"/>
                    <a:gd name="T30" fmla="*/ 191 w 245"/>
                    <a:gd name="T31" fmla="*/ 19 h 245"/>
                    <a:gd name="T32" fmla="*/ 170 w 245"/>
                    <a:gd name="T33" fmla="*/ 10 h 245"/>
                    <a:gd name="T34" fmla="*/ 148 w 245"/>
                    <a:gd name="T35" fmla="*/ 0 h 245"/>
                    <a:gd name="T36" fmla="*/ 124 w 245"/>
                    <a:gd name="T37" fmla="*/ 0 h 245"/>
                    <a:gd name="T38" fmla="*/ 124 w 245"/>
                    <a:gd name="T39" fmla="*/ 0 h 245"/>
                    <a:gd name="T40" fmla="*/ 99 w 245"/>
                    <a:gd name="T41" fmla="*/ 0 h 245"/>
                    <a:gd name="T42" fmla="*/ 74 w 245"/>
                    <a:gd name="T43" fmla="*/ 10 h 245"/>
                    <a:gd name="T44" fmla="*/ 56 w 245"/>
                    <a:gd name="T45" fmla="*/ 19 h 245"/>
                    <a:gd name="T46" fmla="*/ 37 w 245"/>
                    <a:gd name="T47" fmla="*/ 34 h 245"/>
                    <a:gd name="T48" fmla="*/ 22 w 245"/>
                    <a:gd name="T49" fmla="*/ 53 h 245"/>
                    <a:gd name="T50" fmla="*/ 9 w 245"/>
                    <a:gd name="T51" fmla="*/ 75 h 245"/>
                    <a:gd name="T52" fmla="*/ 3 w 245"/>
                    <a:gd name="T53" fmla="*/ 96 h 245"/>
                    <a:gd name="T54" fmla="*/ 0 w 245"/>
                    <a:gd name="T55" fmla="*/ 121 h 245"/>
                    <a:gd name="T56" fmla="*/ 0 w 245"/>
                    <a:gd name="T57" fmla="*/ 121 h 245"/>
                    <a:gd name="T58" fmla="*/ 3 w 245"/>
                    <a:gd name="T59" fmla="*/ 145 h 245"/>
                    <a:gd name="T60" fmla="*/ 9 w 245"/>
                    <a:gd name="T61" fmla="*/ 170 h 245"/>
                    <a:gd name="T62" fmla="*/ 22 w 245"/>
                    <a:gd name="T63" fmla="*/ 188 h 245"/>
                    <a:gd name="T64" fmla="*/ 37 w 245"/>
                    <a:gd name="T65" fmla="*/ 207 h 245"/>
                    <a:gd name="T66" fmla="*/ 56 w 245"/>
                    <a:gd name="T67" fmla="*/ 222 h 245"/>
                    <a:gd name="T68" fmla="*/ 74 w 245"/>
                    <a:gd name="T69" fmla="*/ 235 h 245"/>
                    <a:gd name="T70" fmla="*/ 99 w 245"/>
                    <a:gd name="T71" fmla="*/ 241 h 245"/>
                    <a:gd name="T72" fmla="*/ 124 w 245"/>
                    <a:gd name="T73" fmla="*/ 244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45" h="245">
                      <a:moveTo>
                        <a:pt x="124" y="244"/>
                      </a:moveTo>
                      <a:lnTo>
                        <a:pt x="124" y="244"/>
                      </a:lnTo>
                      <a:lnTo>
                        <a:pt x="148" y="241"/>
                      </a:lnTo>
                      <a:lnTo>
                        <a:pt x="170" y="235"/>
                      </a:lnTo>
                      <a:lnTo>
                        <a:pt x="191" y="222"/>
                      </a:lnTo>
                      <a:lnTo>
                        <a:pt x="210" y="207"/>
                      </a:lnTo>
                      <a:lnTo>
                        <a:pt x="225" y="188"/>
                      </a:lnTo>
                      <a:lnTo>
                        <a:pt x="234" y="170"/>
                      </a:lnTo>
                      <a:lnTo>
                        <a:pt x="244" y="145"/>
                      </a:lnTo>
                      <a:lnTo>
                        <a:pt x="244" y="121"/>
                      </a:lnTo>
                      <a:lnTo>
                        <a:pt x="244" y="121"/>
                      </a:lnTo>
                      <a:lnTo>
                        <a:pt x="244" y="96"/>
                      </a:lnTo>
                      <a:lnTo>
                        <a:pt x="234" y="75"/>
                      </a:lnTo>
                      <a:lnTo>
                        <a:pt x="225" y="53"/>
                      </a:lnTo>
                      <a:lnTo>
                        <a:pt x="210" y="34"/>
                      </a:lnTo>
                      <a:lnTo>
                        <a:pt x="191" y="19"/>
                      </a:lnTo>
                      <a:lnTo>
                        <a:pt x="170" y="10"/>
                      </a:lnTo>
                      <a:lnTo>
                        <a:pt x="148" y="0"/>
                      </a:lnTo>
                      <a:lnTo>
                        <a:pt x="124" y="0"/>
                      </a:lnTo>
                      <a:lnTo>
                        <a:pt x="124" y="0"/>
                      </a:lnTo>
                      <a:lnTo>
                        <a:pt x="99" y="0"/>
                      </a:lnTo>
                      <a:lnTo>
                        <a:pt x="74" y="10"/>
                      </a:lnTo>
                      <a:lnTo>
                        <a:pt x="56" y="19"/>
                      </a:lnTo>
                      <a:lnTo>
                        <a:pt x="37" y="34"/>
                      </a:lnTo>
                      <a:lnTo>
                        <a:pt x="22" y="53"/>
                      </a:lnTo>
                      <a:lnTo>
                        <a:pt x="9" y="75"/>
                      </a:lnTo>
                      <a:lnTo>
                        <a:pt x="3" y="96"/>
                      </a:lnTo>
                      <a:lnTo>
                        <a:pt x="0" y="121"/>
                      </a:lnTo>
                      <a:lnTo>
                        <a:pt x="0" y="121"/>
                      </a:lnTo>
                      <a:lnTo>
                        <a:pt x="3" y="145"/>
                      </a:lnTo>
                      <a:lnTo>
                        <a:pt x="9" y="170"/>
                      </a:lnTo>
                      <a:lnTo>
                        <a:pt x="22" y="188"/>
                      </a:lnTo>
                      <a:lnTo>
                        <a:pt x="37" y="207"/>
                      </a:lnTo>
                      <a:lnTo>
                        <a:pt x="56" y="222"/>
                      </a:lnTo>
                      <a:lnTo>
                        <a:pt x="74" y="235"/>
                      </a:lnTo>
                      <a:lnTo>
                        <a:pt x="99" y="241"/>
                      </a:lnTo>
                      <a:lnTo>
                        <a:pt x="124" y="244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799"/>
                </a:p>
              </p:txBody>
            </p:sp>
            <p:sp>
              <p:nvSpPr>
                <p:cNvPr id="28" name="Freeform 10">
                  <a:extLst>
                    <a:ext uri="{FF2B5EF4-FFF2-40B4-BE49-F238E27FC236}">
                      <a16:creationId xmlns:a16="http://schemas.microsoft.com/office/drawing/2014/main" id="{34A1D48E-1326-AE4F-A0EF-5E5CA1FD00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73563" y="4908550"/>
                  <a:ext cx="268287" cy="803275"/>
                </a:xfrm>
                <a:custGeom>
                  <a:avLst/>
                  <a:gdLst>
                    <a:gd name="T0" fmla="*/ 108 w 744"/>
                    <a:gd name="T1" fmla="*/ 108 h 2233"/>
                    <a:gd name="T2" fmla="*/ 62 w 744"/>
                    <a:gd name="T3" fmla="*/ 164 h 2233"/>
                    <a:gd name="T4" fmla="*/ 28 w 744"/>
                    <a:gd name="T5" fmla="*/ 229 h 2233"/>
                    <a:gd name="T6" fmla="*/ 6 w 744"/>
                    <a:gd name="T7" fmla="*/ 299 h 2233"/>
                    <a:gd name="T8" fmla="*/ 0 w 744"/>
                    <a:gd name="T9" fmla="*/ 370 h 2233"/>
                    <a:gd name="T10" fmla="*/ 0 w 744"/>
                    <a:gd name="T11" fmla="*/ 407 h 2233"/>
                    <a:gd name="T12" fmla="*/ 15 w 744"/>
                    <a:gd name="T13" fmla="*/ 478 h 2233"/>
                    <a:gd name="T14" fmla="*/ 43 w 744"/>
                    <a:gd name="T15" fmla="*/ 546 h 2233"/>
                    <a:gd name="T16" fmla="*/ 83 w 744"/>
                    <a:gd name="T17" fmla="*/ 608 h 2233"/>
                    <a:gd name="T18" fmla="*/ 108 w 744"/>
                    <a:gd name="T19" fmla="*/ 635 h 2233"/>
                    <a:gd name="T20" fmla="*/ 173 w 744"/>
                    <a:gd name="T21" fmla="*/ 688 h 2233"/>
                    <a:gd name="T22" fmla="*/ 247 w 744"/>
                    <a:gd name="T23" fmla="*/ 722 h 2233"/>
                    <a:gd name="T24" fmla="*/ 496 w 744"/>
                    <a:gd name="T25" fmla="*/ 2232 h 2233"/>
                    <a:gd name="T26" fmla="*/ 496 w 744"/>
                    <a:gd name="T27" fmla="*/ 722 h 2233"/>
                    <a:gd name="T28" fmla="*/ 570 w 744"/>
                    <a:gd name="T29" fmla="*/ 688 h 2233"/>
                    <a:gd name="T30" fmla="*/ 635 w 744"/>
                    <a:gd name="T31" fmla="*/ 635 h 2233"/>
                    <a:gd name="T32" fmla="*/ 660 w 744"/>
                    <a:gd name="T33" fmla="*/ 608 h 2233"/>
                    <a:gd name="T34" fmla="*/ 703 w 744"/>
                    <a:gd name="T35" fmla="*/ 543 h 2233"/>
                    <a:gd name="T36" fmla="*/ 727 w 744"/>
                    <a:gd name="T37" fmla="*/ 478 h 2233"/>
                    <a:gd name="T38" fmla="*/ 743 w 744"/>
                    <a:gd name="T39" fmla="*/ 407 h 2233"/>
                    <a:gd name="T40" fmla="*/ 743 w 744"/>
                    <a:gd name="T41" fmla="*/ 337 h 2233"/>
                    <a:gd name="T42" fmla="*/ 727 w 744"/>
                    <a:gd name="T43" fmla="*/ 266 h 2233"/>
                    <a:gd name="T44" fmla="*/ 703 w 744"/>
                    <a:gd name="T45" fmla="*/ 198 h 2233"/>
                    <a:gd name="T46" fmla="*/ 660 w 744"/>
                    <a:gd name="T47" fmla="*/ 136 h 2233"/>
                    <a:gd name="T48" fmla="*/ 635 w 744"/>
                    <a:gd name="T49" fmla="*/ 108 h 2233"/>
                    <a:gd name="T50" fmla="*/ 576 w 744"/>
                    <a:gd name="T51" fmla="*/ 59 h 2233"/>
                    <a:gd name="T52" fmla="*/ 511 w 744"/>
                    <a:gd name="T53" fmla="*/ 25 h 2233"/>
                    <a:gd name="T54" fmla="*/ 444 w 744"/>
                    <a:gd name="T55" fmla="*/ 7 h 2233"/>
                    <a:gd name="T56" fmla="*/ 373 w 744"/>
                    <a:gd name="T57" fmla="*/ 0 h 2233"/>
                    <a:gd name="T58" fmla="*/ 302 w 744"/>
                    <a:gd name="T59" fmla="*/ 7 h 2233"/>
                    <a:gd name="T60" fmla="*/ 231 w 744"/>
                    <a:gd name="T61" fmla="*/ 25 h 2233"/>
                    <a:gd name="T62" fmla="*/ 167 w 744"/>
                    <a:gd name="T63" fmla="*/ 59 h 2233"/>
                    <a:gd name="T64" fmla="*/ 108 w 744"/>
                    <a:gd name="T65" fmla="*/ 108 h 22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4" h="2233">
                      <a:moveTo>
                        <a:pt x="108" y="108"/>
                      </a:moveTo>
                      <a:lnTo>
                        <a:pt x="108" y="108"/>
                      </a:lnTo>
                      <a:lnTo>
                        <a:pt x="83" y="136"/>
                      </a:lnTo>
                      <a:lnTo>
                        <a:pt x="62" y="164"/>
                      </a:lnTo>
                      <a:lnTo>
                        <a:pt x="43" y="195"/>
                      </a:lnTo>
                      <a:lnTo>
                        <a:pt x="28" y="229"/>
                      </a:lnTo>
                      <a:lnTo>
                        <a:pt x="15" y="262"/>
                      </a:lnTo>
                      <a:lnTo>
                        <a:pt x="6" y="299"/>
                      </a:lnTo>
                      <a:lnTo>
                        <a:pt x="0" y="333"/>
                      </a:lnTo>
                      <a:lnTo>
                        <a:pt x="0" y="370"/>
                      </a:lnTo>
                      <a:lnTo>
                        <a:pt x="0" y="370"/>
                      </a:lnTo>
                      <a:lnTo>
                        <a:pt x="0" y="407"/>
                      </a:lnTo>
                      <a:lnTo>
                        <a:pt x="6" y="444"/>
                      </a:lnTo>
                      <a:lnTo>
                        <a:pt x="15" y="478"/>
                      </a:lnTo>
                      <a:lnTo>
                        <a:pt x="28" y="515"/>
                      </a:lnTo>
                      <a:lnTo>
                        <a:pt x="43" y="546"/>
                      </a:lnTo>
                      <a:lnTo>
                        <a:pt x="62" y="577"/>
                      </a:lnTo>
                      <a:lnTo>
                        <a:pt x="83" y="608"/>
                      </a:lnTo>
                      <a:lnTo>
                        <a:pt x="108" y="635"/>
                      </a:lnTo>
                      <a:lnTo>
                        <a:pt x="108" y="635"/>
                      </a:lnTo>
                      <a:lnTo>
                        <a:pt x="139" y="663"/>
                      </a:lnTo>
                      <a:lnTo>
                        <a:pt x="173" y="688"/>
                      </a:lnTo>
                      <a:lnTo>
                        <a:pt x="210" y="706"/>
                      </a:lnTo>
                      <a:lnTo>
                        <a:pt x="247" y="722"/>
                      </a:lnTo>
                      <a:lnTo>
                        <a:pt x="247" y="2232"/>
                      </a:lnTo>
                      <a:lnTo>
                        <a:pt x="496" y="2232"/>
                      </a:lnTo>
                      <a:lnTo>
                        <a:pt x="496" y="722"/>
                      </a:lnTo>
                      <a:lnTo>
                        <a:pt x="496" y="722"/>
                      </a:lnTo>
                      <a:lnTo>
                        <a:pt x="533" y="706"/>
                      </a:lnTo>
                      <a:lnTo>
                        <a:pt x="570" y="688"/>
                      </a:lnTo>
                      <a:lnTo>
                        <a:pt x="604" y="663"/>
                      </a:lnTo>
                      <a:lnTo>
                        <a:pt x="635" y="635"/>
                      </a:lnTo>
                      <a:lnTo>
                        <a:pt x="635" y="635"/>
                      </a:lnTo>
                      <a:lnTo>
                        <a:pt x="660" y="608"/>
                      </a:lnTo>
                      <a:lnTo>
                        <a:pt x="681" y="577"/>
                      </a:lnTo>
                      <a:lnTo>
                        <a:pt x="703" y="543"/>
                      </a:lnTo>
                      <a:lnTo>
                        <a:pt x="718" y="512"/>
                      </a:lnTo>
                      <a:lnTo>
                        <a:pt x="727" y="478"/>
                      </a:lnTo>
                      <a:lnTo>
                        <a:pt x="736" y="441"/>
                      </a:lnTo>
                      <a:lnTo>
                        <a:pt x="743" y="407"/>
                      </a:lnTo>
                      <a:lnTo>
                        <a:pt x="743" y="370"/>
                      </a:lnTo>
                      <a:lnTo>
                        <a:pt x="743" y="337"/>
                      </a:lnTo>
                      <a:lnTo>
                        <a:pt x="736" y="299"/>
                      </a:lnTo>
                      <a:lnTo>
                        <a:pt x="727" y="266"/>
                      </a:lnTo>
                      <a:lnTo>
                        <a:pt x="718" y="232"/>
                      </a:lnTo>
                      <a:lnTo>
                        <a:pt x="703" y="198"/>
                      </a:lnTo>
                      <a:lnTo>
                        <a:pt x="681" y="167"/>
                      </a:lnTo>
                      <a:lnTo>
                        <a:pt x="660" y="136"/>
                      </a:lnTo>
                      <a:lnTo>
                        <a:pt x="635" y="108"/>
                      </a:lnTo>
                      <a:lnTo>
                        <a:pt x="635" y="108"/>
                      </a:lnTo>
                      <a:lnTo>
                        <a:pt x="607" y="84"/>
                      </a:lnTo>
                      <a:lnTo>
                        <a:pt x="576" y="59"/>
                      </a:lnTo>
                      <a:lnTo>
                        <a:pt x="545" y="41"/>
                      </a:lnTo>
                      <a:lnTo>
                        <a:pt x="511" y="25"/>
                      </a:lnTo>
                      <a:lnTo>
                        <a:pt x="478" y="16"/>
                      </a:lnTo>
                      <a:lnTo>
                        <a:pt x="444" y="7"/>
                      </a:lnTo>
                      <a:lnTo>
                        <a:pt x="407" y="0"/>
                      </a:lnTo>
                      <a:lnTo>
                        <a:pt x="373" y="0"/>
                      </a:lnTo>
                      <a:lnTo>
                        <a:pt x="336" y="0"/>
                      </a:lnTo>
                      <a:lnTo>
                        <a:pt x="302" y="7"/>
                      </a:lnTo>
                      <a:lnTo>
                        <a:pt x="265" y="16"/>
                      </a:lnTo>
                      <a:lnTo>
                        <a:pt x="231" y="25"/>
                      </a:lnTo>
                      <a:lnTo>
                        <a:pt x="197" y="41"/>
                      </a:lnTo>
                      <a:lnTo>
                        <a:pt x="167" y="59"/>
                      </a:lnTo>
                      <a:lnTo>
                        <a:pt x="135" y="84"/>
                      </a:lnTo>
                      <a:lnTo>
                        <a:pt x="108" y="108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799"/>
                </a:p>
              </p:txBody>
            </p:sp>
            <p:sp>
              <p:nvSpPr>
                <p:cNvPr id="29" name="Freeform 11">
                  <a:extLst>
                    <a:ext uri="{FF2B5EF4-FFF2-40B4-BE49-F238E27FC236}">
                      <a16:creationId xmlns:a16="http://schemas.microsoft.com/office/drawing/2014/main" id="{2874CCC6-0E59-7948-BE23-0A2E71B94C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97450" y="4992688"/>
                  <a:ext cx="268288" cy="806450"/>
                </a:xfrm>
                <a:custGeom>
                  <a:avLst/>
                  <a:gdLst>
                    <a:gd name="T0" fmla="*/ 498 w 746"/>
                    <a:gd name="T1" fmla="*/ 0 h 2241"/>
                    <a:gd name="T2" fmla="*/ 250 w 746"/>
                    <a:gd name="T3" fmla="*/ 1516 h 2241"/>
                    <a:gd name="T4" fmla="*/ 213 w 746"/>
                    <a:gd name="T5" fmla="*/ 1531 h 2241"/>
                    <a:gd name="T6" fmla="*/ 142 w 746"/>
                    <a:gd name="T7" fmla="*/ 1578 h 2241"/>
                    <a:gd name="T8" fmla="*/ 108 w 746"/>
                    <a:gd name="T9" fmla="*/ 1605 h 2241"/>
                    <a:gd name="T10" fmla="*/ 62 w 746"/>
                    <a:gd name="T11" fmla="*/ 1661 h 2241"/>
                    <a:gd name="T12" fmla="*/ 28 w 746"/>
                    <a:gd name="T13" fmla="*/ 1726 h 2241"/>
                    <a:gd name="T14" fmla="*/ 6 w 746"/>
                    <a:gd name="T15" fmla="*/ 1794 h 2241"/>
                    <a:gd name="T16" fmla="*/ 0 w 746"/>
                    <a:gd name="T17" fmla="*/ 1867 h 2241"/>
                    <a:gd name="T18" fmla="*/ 3 w 746"/>
                    <a:gd name="T19" fmla="*/ 1904 h 2241"/>
                    <a:gd name="T20" fmla="*/ 15 w 746"/>
                    <a:gd name="T21" fmla="*/ 1975 h 2241"/>
                    <a:gd name="T22" fmla="*/ 43 w 746"/>
                    <a:gd name="T23" fmla="*/ 2043 h 2241"/>
                    <a:gd name="T24" fmla="*/ 83 w 746"/>
                    <a:gd name="T25" fmla="*/ 2105 h 2241"/>
                    <a:gd name="T26" fmla="*/ 108 w 746"/>
                    <a:gd name="T27" fmla="*/ 2132 h 2241"/>
                    <a:gd name="T28" fmla="*/ 167 w 746"/>
                    <a:gd name="T29" fmla="*/ 2179 h 2241"/>
                    <a:gd name="T30" fmla="*/ 231 w 746"/>
                    <a:gd name="T31" fmla="*/ 2212 h 2241"/>
                    <a:gd name="T32" fmla="*/ 301 w 746"/>
                    <a:gd name="T33" fmla="*/ 2234 h 2241"/>
                    <a:gd name="T34" fmla="*/ 372 w 746"/>
                    <a:gd name="T35" fmla="*/ 2240 h 2241"/>
                    <a:gd name="T36" fmla="*/ 406 w 746"/>
                    <a:gd name="T37" fmla="*/ 2237 h 2241"/>
                    <a:gd name="T38" fmla="*/ 477 w 746"/>
                    <a:gd name="T39" fmla="*/ 2225 h 2241"/>
                    <a:gd name="T40" fmla="*/ 544 w 746"/>
                    <a:gd name="T41" fmla="*/ 2197 h 2241"/>
                    <a:gd name="T42" fmla="*/ 606 w 746"/>
                    <a:gd name="T43" fmla="*/ 2157 h 2241"/>
                    <a:gd name="T44" fmla="*/ 634 w 746"/>
                    <a:gd name="T45" fmla="*/ 2132 h 2241"/>
                    <a:gd name="T46" fmla="*/ 683 w 746"/>
                    <a:gd name="T47" fmla="*/ 2074 h 2241"/>
                    <a:gd name="T48" fmla="*/ 717 w 746"/>
                    <a:gd name="T49" fmla="*/ 2009 h 2241"/>
                    <a:gd name="T50" fmla="*/ 736 w 746"/>
                    <a:gd name="T51" fmla="*/ 1938 h 2241"/>
                    <a:gd name="T52" fmla="*/ 745 w 746"/>
                    <a:gd name="T53" fmla="*/ 1867 h 2241"/>
                    <a:gd name="T54" fmla="*/ 736 w 746"/>
                    <a:gd name="T55" fmla="*/ 1796 h 2241"/>
                    <a:gd name="T56" fmla="*/ 717 w 746"/>
                    <a:gd name="T57" fmla="*/ 1729 h 2241"/>
                    <a:gd name="T58" fmla="*/ 683 w 746"/>
                    <a:gd name="T59" fmla="*/ 1664 h 2241"/>
                    <a:gd name="T60" fmla="*/ 634 w 746"/>
                    <a:gd name="T61" fmla="*/ 1605 h 2241"/>
                    <a:gd name="T62" fmla="*/ 603 w 746"/>
                    <a:gd name="T63" fmla="*/ 1578 h 2241"/>
                    <a:gd name="T64" fmla="*/ 535 w 746"/>
                    <a:gd name="T65" fmla="*/ 1535 h 22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6" h="2241">
                      <a:moveTo>
                        <a:pt x="498" y="1519"/>
                      </a:moveTo>
                      <a:lnTo>
                        <a:pt x="498" y="0"/>
                      </a:lnTo>
                      <a:lnTo>
                        <a:pt x="250" y="0"/>
                      </a:lnTo>
                      <a:lnTo>
                        <a:pt x="250" y="1516"/>
                      </a:lnTo>
                      <a:lnTo>
                        <a:pt x="250" y="1516"/>
                      </a:lnTo>
                      <a:lnTo>
                        <a:pt x="213" y="1531"/>
                      </a:lnTo>
                      <a:lnTo>
                        <a:pt x="176" y="1553"/>
                      </a:lnTo>
                      <a:lnTo>
                        <a:pt x="142" y="1578"/>
                      </a:lnTo>
                      <a:lnTo>
                        <a:pt x="108" y="1605"/>
                      </a:lnTo>
                      <a:lnTo>
                        <a:pt x="108" y="1605"/>
                      </a:lnTo>
                      <a:lnTo>
                        <a:pt x="83" y="1633"/>
                      </a:lnTo>
                      <a:lnTo>
                        <a:pt x="62" y="1661"/>
                      </a:lnTo>
                      <a:lnTo>
                        <a:pt x="43" y="1692"/>
                      </a:lnTo>
                      <a:lnTo>
                        <a:pt x="28" y="1726"/>
                      </a:lnTo>
                      <a:lnTo>
                        <a:pt x="15" y="1760"/>
                      </a:lnTo>
                      <a:lnTo>
                        <a:pt x="6" y="1794"/>
                      </a:lnTo>
                      <a:lnTo>
                        <a:pt x="3" y="1830"/>
                      </a:lnTo>
                      <a:lnTo>
                        <a:pt x="0" y="1867"/>
                      </a:lnTo>
                      <a:lnTo>
                        <a:pt x="0" y="1867"/>
                      </a:lnTo>
                      <a:lnTo>
                        <a:pt x="3" y="1904"/>
                      </a:lnTo>
                      <a:lnTo>
                        <a:pt x="6" y="1941"/>
                      </a:lnTo>
                      <a:lnTo>
                        <a:pt x="15" y="1975"/>
                      </a:lnTo>
                      <a:lnTo>
                        <a:pt x="28" y="2009"/>
                      </a:lnTo>
                      <a:lnTo>
                        <a:pt x="43" y="2043"/>
                      </a:lnTo>
                      <a:lnTo>
                        <a:pt x="62" y="2074"/>
                      </a:lnTo>
                      <a:lnTo>
                        <a:pt x="83" y="2105"/>
                      </a:lnTo>
                      <a:lnTo>
                        <a:pt x="108" y="2132"/>
                      </a:lnTo>
                      <a:lnTo>
                        <a:pt x="108" y="2132"/>
                      </a:lnTo>
                      <a:lnTo>
                        <a:pt x="139" y="2157"/>
                      </a:lnTo>
                      <a:lnTo>
                        <a:pt x="167" y="2179"/>
                      </a:lnTo>
                      <a:lnTo>
                        <a:pt x="201" y="2197"/>
                      </a:lnTo>
                      <a:lnTo>
                        <a:pt x="231" y="2212"/>
                      </a:lnTo>
                      <a:lnTo>
                        <a:pt x="265" y="2225"/>
                      </a:lnTo>
                      <a:lnTo>
                        <a:pt x="301" y="2234"/>
                      </a:lnTo>
                      <a:lnTo>
                        <a:pt x="335" y="2237"/>
                      </a:lnTo>
                      <a:lnTo>
                        <a:pt x="372" y="2240"/>
                      </a:lnTo>
                      <a:lnTo>
                        <a:pt x="372" y="2240"/>
                      </a:lnTo>
                      <a:lnTo>
                        <a:pt x="406" y="2237"/>
                      </a:lnTo>
                      <a:lnTo>
                        <a:pt x="443" y="2234"/>
                      </a:lnTo>
                      <a:lnTo>
                        <a:pt x="477" y="2225"/>
                      </a:lnTo>
                      <a:lnTo>
                        <a:pt x="511" y="2212"/>
                      </a:lnTo>
                      <a:lnTo>
                        <a:pt x="544" y="2197"/>
                      </a:lnTo>
                      <a:lnTo>
                        <a:pt x="576" y="2179"/>
                      </a:lnTo>
                      <a:lnTo>
                        <a:pt x="606" y="2157"/>
                      </a:lnTo>
                      <a:lnTo>
                        <a:pt x="634" y="2132"/>
                      </a:lnTo>
                      <a:lnTo>
                        <a:pt x="634" y="2132"/>
                      </a:lnTo>
                      <a:lnTo>
                        <a:pt x="662" y="2102"/>
                      </a:lnTo>
                      <a:lnTo>
                        <a:pt x="683" y="2074"/>
                      </a:lnTo>
                      <a:lnTo>
                        <a:pt x="702" y="2040"/>
                      </a:lnTo>
                      <a:lnTo>
                        <a:pt x="717" y="2009"/>
                      </a:lnTo>
                      <a:lnTo>
                        <a:pt x="730" y="1975"/>
                      </a:lnTo>
                      <a:lnTo>
                        <a:pt x="736" y="1938"/>
                      </a:lnTo>
                      <a:lnTo>
                        <a:pt x="742" y="1904"/>
                      </a:lnTo>
                      <a:lnTo>
                        <a:pt x="745" y="1867"/>
                      </a:lnTo>
                      <a:lnTo>
                        <a:pt x="742" y="1833"/>
                      </a:lnTo>
                      <a:lnTo>
                        <a:pt x="736" y="1796"/>
                      </a:lnTo>
                      <a:lnTo>
                        <a:pt x="730" y="1762"/>
                      </a:lnTo>
                      <a:lnTo>
                        <a:pt x="717" y="1729"/>
                      </a:lnTo>
                      <a:lnTo>
                        <a:pt x="702" y="1695"/>
                      </a:lnTo>
                      <a:lnTo>
                        <a:pt x="683" y="1664"/>
                      </a:lnTo>
                      <a:lnTo>
                        <a:pt x="662" y="1633"/>
                      </a:lnTo>
                      <a:lnTo>
                        <a:pt x="634" y="1605"/>
                      </a:lnTo>
                      <a:lnTo>
                        <a:pt x="634" y="1605"/>
                      </a:lnTo>
                      <a:lnTo>
                        <a:pt x="603" y="1578"/>
                      </a:lnTo>
                      <a:lnTo>
                        <a:pt x="569" y="1553"/>
                      </a:lnTo>
                      <a:lnTo>
                        <a:pt x="535" y="1535"/>
                      </a:lnTo>
                      <a:lnTo>
                        <a:pt x="498" y="1519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799"/>
                </a:p>
              </p:txBody>
            </p:sp>
            <p:sp>
              <p:nvSpPr>
                <p:cNvPr id="30" name="Freeform 12">
                  <a:extLst>
                    <a:ext uri="{FF2B5EF4-FFF2-40B4-BE49-F238E27FC236}">
                      <a16:creationId xmlns:a16="http://schemas.microsoft.com/office/drawing/2014/main" id="{EA4C1F8E-70D7-0B47-9A0D-D02983CDF40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83125" y="4992688"/>
                  <a:ext cx="268288" cy="720725"/>
                </a:xfrm>
                <a:custGeom>
                  <a:avLst/>
                  <a:gdLst>
                    <a:gd name="T0" fmla="*/ 505 w 744"/>
                    <a:gd name="T1" fmla="*/ 650 h 2001"/>
                    <a:gd name="T2" fmla="*/ 505 w 744"/>
                    <a:gd name="T3" fmla="*/ 0 h 2001"/>
                    <a:gd name="T4" fmla="*/ 256 w 744"/>
                    <a:gd name="T5" fmla="*/ 0 h 2001"/>
                    <a:gd name="T6" fmla="*/ 256 w 744"/>
                    <a:gd name="T7" fmla="*/ 647 h 2001"/>
                    <a:gd name="T8" fmla="*/ 256 w 744"/>
                    <a:gd name="T9" fmla="*/ 647 h 2001"/>
                    <a:gd name="T10" fmla="*/ 216 w 744"/>
                    <a:gd name="T11" fmla="*/ 662 h 2001"/>
                    <a:gd name="T12" fmla="*/ 176 w 744"/>
                    <a:gd name="T13" fmla="*/ 684 h 2001"/>
                    <a:gd name="T14" fmla="*/ 142 w 744"/>
                    <a:gd name="T15" fmla="*/ 708 h 2001"/>
                    <a:gd name="T16" fmla="*/ 108 w 744"/>
                    <a:gd name="T17" fmla="*/ 736 h 2001"/>
                    <a:gd name="T18" fmla="*/ 108 w 744"/>
                    <a:gd name="T19" fmla="*/ 736 h 2001"/>
                    <a:gd name="T20" fmla="*/ 83 w 744"/>
                    <a:gd name="T21" fmla="*/ 764 h 2001"/>
                    <a:gd name="T22" fmla="*/ 62 w 744"/>
                    <a:gd name="T23" fmla="*/ 792 h 2001"/>
                    <a:gd name="T24" fmla="*/ 43 w 744"/>
                    <a:gd name="T25" fmla="*/ 826 h 2001"/>
                    <a:gd name="T26" fmla="*/ 27 w 744"/>
                    <a:gd name="T27" fmla="*/ 856 h 2001"/>
                    <a:gd name="T28" fmla="*/ 15 w 744"/>
                    <a:gd name="T29" fmla="*/ 890 h 2001"/>
                    <a:gd name="T30" fmla="*/ 6 w 744"/>
                    <a:gd name="T31" fmla="*/ 927 h 2001"/>
                    <a:gd name="T32" fmla="*/ 3 w 744"/>
                    <a:gd name="T33" fmla="*/ 961 h 2001"/>
                    <a:gd name="T34" fmla="*/ 0 w 744"/>
                    <a:gd name="T35" fmla="*/ 998 h 2001"/>
                    <a:gd name="T36" fmla="*/ 0 w 744"/>
                    <a:gd name="T37" fmla="*/ 998 h 2001"/>
                    <a:gd name="T38" fmla="*/ 3 w 744"/>
                    <a:gd name="T39" fmla="*/ 1035 h 2001"/>
                    <a:gd name="T40" fmla="*/ 6 w 744"/>
                    <a:gd name="T41" fmla="*/ 1072 h 2001"/>
                    <a:gd name="T42" fmla="*/ 15 w 744"/>
                    <a:gd name="T43" fmla="*/ 1109 h 2001"/>
                    <a:gd name="T44" fmla="*/ 27 w 744"/>
                    <a:gd name="T45" fmla="*/ 1143 h 2001"/>
                    <a:gd name="T46" fmla="*/ 43 w 744"/>
                    <a:gd name="T47" fmla="*/ 1174 h 2001"/>
                    <a:gd name="T48" fmla="*/ 62 w 744"/>
                    <a:gd name="T49" fmla="*/ 1205 h 2001"/>
                    <a:gd name="T50" fmla="*/ 83 w 744"/>
                    <a:gd name="T51" fmla="*/ 1236 h 2001"/>
                    <a:gd name="T52" fmla="*/ 108 w 744"/>
                    <a:gd name="T53" fmla="*/ 1263 h 2001"/>
                    <a:gd name="T54" fmla="*/ 108 w 744"/>
                    <a:gd name="T55" fmla="*/ 1263 h 2001"/>
                    <a:gd name="T56" fmla="*/ 142 w 744"/>
                    <a:gd name="T57" fmla="*/ 1291 h 2001"/>
                    <a:gd name="T58" fmla="*/ 179 w 744"/>
                    <a:gd name="T59" fmla="*/ 1316 h 2001"/>
                    <a:gd name="T60" fmla="*/ 216 w 744"/>
                    <a:gd name="T61" fmla="*/ 1337 h 2001"/>
                    <a:gd name="T62" fmla="*/ 256 w 744"/>
                    <a:gd name="T63" fmla="*/ 1353 h 2001"/>
                    <a:gd name="T64" fmla="*/ 256 w 744"/>
                    <a:gd name="T65" fmla="*/ 2000 h 2001"/>
                    <a:gd name="T66" fmla="*/ 505 w 744"/>
                    <a:gd name="T67" fmla="*/ 2000 h 2001"/>
                    <a:gd name="T68" fmla="*/ 505 w 744"/>
                    <a:gd name="T69" fmla="*/ 1347 h 2001"/>
                    <a:gd name="T70" fmla="*/ 505 w 744"/>
                    <a:gd name="T71" fmla="*/ 1347 h 2001"/>
                    <a:gd name="T72" fmla="*/ 539 w 744"/>
                    <a:gd name="T73" fmla="*/ 1331 h 2001"/>
                    <a:gd name="T74" fmla="*/ 573 w 744"/>
                    <a:gd name="T75" fmla="*/ 1312 h 2001"/>
                    <a:gd name="T76" fmla="*/ 604 w 744"/>
                    <a:gd name="T77" fmla="*/ 1291 h 2001"/>
                    <a:gd name="T78" fmla="*/ 635 w 744"/>
                    <a:gd name="T79" fmla="*/ 1263 h 2001"/>
                    <a:gd name="T80" fmla="*/ 635 w 744"/>
                    <a:gd name="T81" fmla="*/ 1263 h 2001"/>
                    <a:gd name="T82" fmla="*/ 660 w 744"/>
                    <a:gd name="T83" fmla="*/ 1236 h 2001"/>
                    <a:gd name="T84" fmla="*/ 684 w 744"/>
                    <a:gd name="T85" fmla="*/ 1205 h 2001"/>
                    <a:gd name="T86" fmla="*/ 703 w 744"/>
                    <a:gd name="T87" fmla="*/ 1174 h 2001"/>
                    <a:gd name="T88" fmla="*/ 718 w 744"/>
                    <a:gd name="T89" fmla="*/ 1140 h 2001"/>
                    <a:gd name="T90" fmla="*/ 730 w 744"/>
                    <a:gd name="T91" fmla="*/ 1106 h 2001"/>
                    <a:gd name="T92" fmla="*/ 736 w 744"/>
                    <a:gd name="T93" fmla="*/ 1069 h 2001"/>
                    <a:gd name="T94" fmla="*/ 743 w 744"/>
                    <a:gd name="T95" fmla="*/ 1035 h 2001"/>
                    <a:gd name="T96" fmla="*/ 743 w 744"/>
                    <a:gd name="T97" fmla="*/ 998 h 2001"/>
                    <a:gd name="T98" fmla="*/ 743 w 744"/>
                    <a:gd name="T99" fmla="*/ 964 h 2001"/>
                    <a:gd name="T100" fmla="*/ 736 w 744"/>
                    <a:gd name="T101" fmla="*/ 927 h 2001"/>
                    <a:gd name="T102" fmla="*/ 730 w 744"/>
                    <a:gd name="T103" fmla="*/ 893 h 2001"/>
                    <a:gd name="T104" fmla="*/ 718 w 744"/>
                    <a:gd name="T105" fmla="*/ 860 h 2001"/>
                    <a:gd name="T106" fmla="*/ 703 w 744"/>
                    <a:gd name="T107" fmla="*/ 826 h 2001"/>
                    <a:gd name="T108" fmla="*/ 684 w 744"/>
                    <a:gd name="T109" fmla="*/ 795 h 2001"/>
                    <a:gd name="T110" fmla="*/ 660 w 744"/>
                    <a:gd name="T111" fmla="*/ 764 h 2001"/>
                    <a:gd name="T112" fmla="*/ 635 w 744"/>
                    <a:gd name="T113" fmla="*/ 736 h 2001"/>
                    <a:gd name="T114" fmla="*/ 635 w 744"/>
                    <a:gd name="T115" fmla="*/ 736 h 2001"/>
                    <a:gd name="T116" fmla="*/ 607 w 744"/>
                    <a:gd name="T117" fmla="*/ 708 h 2001"/>
                    <a:gd name="T118" fmla="*/ 573 w 744"/>
                    <a:gd name="T119" fmla="*/ 687 h 2001"/>
                    <a:gd name="T120" fmla="*/ 539 w 744"/>
                    <a:gd name="T121" fmla="*/ 668 h 2001"/>
                    <a:gd name="T122" fmla="*/ 505 w 744"/>
                    <a:gd name="T123" fmla="*/ 650 h 2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744" h="2001">
                      <a:moveTo>
                        <a:pt x="505" y="650"/>
                      </a:moveTo>
                      <a:lnTo>
                        <a:pt x="505" y="0"/>
                      </a:lnTo>
                      <a:lnTo>
                        <a:pt x="256" y="0"/>
                      </a:lnTo>
                      <a:lnTo>
                        <a:pt x="256" y="647"/>
                      </a:lnTo>
                      <a:lnTo>
                        <a:pt x="256" y="647"/>
                      </a:lnTo>
                      <a:lnTo>
                        <a:pt x="216" y="662"/>
                      </a:lnTo>
                      <a:lnTo>
                        <a:pt x="176" y="684"/>
                      </a:lnTo>
                      <a:lnTo>
                        <a:pt x="142" y="708"/>
                      </a:lnTo>
                      <a:lnTo>
                        <a:pt x="108" y="736"/>
                      </a:lnTo>
                      <a:lnTo>
                        <a:pt x="108" y="736"/>
                      </a:lnTo>
                      <a:lnTo>
                        <a:pt x="83" y="764"/>
                      </a:lnTo>
                      <a:lnTo>
                        <a:pt x="62" y="792"/>
                      </a:lnTo>
                      <a:lnTo>
                        <a:pt x="43" y="826"/>
                      </a:lnTo>
                      <a:lnTo>
                        <a:pt x="27" y="856"/>
                      </a:lnTo>
                      <a:lnTo>
                        <a:pt x="15" y="890"/>
                      </a:lnTo>
                      <a:lnTo>
                        <a:pt x="6" y="927"/>
                      </a:lnTo>
                      <a:lnTo>
                        <a:pt x="3" y="961"/>
                      </a:lnTo>
                      <a:lnTo>
                        <a:pt x="0" y="998"/>
                      </a:lnTo>
                      <a:lnTo>
                        <a:pt x="0" y="998"/>
                      </a:lnTo>
                      <a:lnTo>
                        <a:pt x="3" y="1035"/>
                      </a:lnTo>
                      <a:lnTo>
                        <a:pt x="6" y="1072"/>
                      </a:lnTo>
                      <a:lnTo>
                        <a:pt x="15" y="1109"/>
                      </a:lnTo>
                      <a:lnTo>
                        <a:pt x="27" y="1143"/>
                      </a:lnTo>
                      <a:lnTo>
                        <a:pt x="43" y="1174"/>
                      </a:lnTo>
                      <a:lnTo>
                        <a:pt x="62" y="1205"/>
                      </a:lnTo>
                      <a:lnTo>
                        <a:pt x="83" y="1236"/>
                      </a:lnTo>
                      <a:lnTo>
                        <a:pt x="108" y="1263"/>
                      </a:lnTo>
                      <a:lnTo>
                        <a:pt x="108" y="1263"/>
                      </a:lnTo>
                      <a:lnTo>
                        <a:pt x="142" y="1291"/>
                      </a:lnTo>
                      <a:lnTo>
                        <a:pt x="179" y="1316"/>
                      </a:lnTo>
                      <a:lnTo>
                        <a:pt x="216" y="1337"/>
                      </a:lnTo>
                      <a:lnTo>
                        <a:pt x="256" y="1353"/>
                      </a:lnTo>
                      <a:lnTo>
                        <a:pt x="256" y="2000"/>
                      </a:lnTo>
                      <a:lnTo>
                        <a:pt x="505" y="2000"/>
                      </a:lnTo>
                      <a:lnTo>
                        <a:pt x="505" y="1347"/>
                      </a:lnTo>
                      <a:lnTo>
                        <a:pt x="505" y="1347"/>
                      </a:lnTo>
                      <a:lnTo>
                        <a:pt x="539" y="1331"/>
                      </a:lnTo>
                      <a:lnTo>
                        <a:pt x="573" y="1312"/>
                      </a:lnTo>
                      <a:lnTo>
                        <a:pt x="604" y="1291"/>
                      </a:lnTo>
                      <a:lnTo>
                        <a:pt x="635" y="1263"/>
                      </a:lnTo>
                      <a:lnTo>
                        <a:pt x="635" y="1263"/>
                      </a:lnTo>
                      <a:lnTo>
                        <a:pt x="660" y="1236"/>
                      </a:lnTo>
                      <a:lnTo>
                        <a:pt x="684" y="1205"/>
                      </a:lnTo>
                      <a:lnTo>
                        <a:pt x="703" y="1174"/>
                      </a:lnTo>
                      <a:lnTo>
                        <a:pt x="718" y="1140"/>
                      </a:lnTo>
                      <a:lnTo>
                        <a:pt x="730" y="1106"/>
                      </a:lnTo>
                      <a:lnTo>
                        <a:pt x="736" y="1069"/>
                      </a:lnTo>
                      <a:lnTo>
                        <a:pt x="743" y="1035"/>
                      </a:lnTo>
                      <a:lnTo>
                        <a:pt x="743" y="998"/>
                      </a:lnTo>
                      <a:lnTo>
                        <a:pt x="743" y="964"/>
                      </a:lnTo>
                      <a:lnTo>
                        <a:pt x="736" y="927"/>
                      </a:lnTo>
                      <a:lnTo>
                        <a:pt x="730" y="893"/>
                      </a:lnTo>
                      <a:lnTo>
                        <a:pt x="718" y="860"/>
                      </a:lnTo>
                      <a:lnTo>
                        <a:pt x="703" y="826"/>
                      </a:lnTo>
                      <a:lnTo>
                        <a:pt x="684" y="795"/>
                      </a:lnTo>
                      <a:lnTo>
                        <a:pt x="660" y="764"/>
                      </a:lnTo>
                      <a:lnTo>
                        <a:pt x="635" y="736"/>
                      </a:lnTo>
                      <a:lnTo>
                        <a:pt x="635" y="736"/>
                      </a:lnTo>
                      <a:lnTo>
                        <a:pt x="607" y="708"/>
                      </a:lnTo>
                      <a:lnTo>
                        <a:pt x="573" y="687"/>
                      </a:lnTo>
                      <a:lnTo>
                        <a:pt x="539" y="668"/>
                      </a:lnTo>
                      <a:lnTo>
                        <a:pt x="505" y="65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799"/>
                </a:p>
              </p:txBody>
            </p:sp>
            <p:sp>
              <p:nvSpPr>
                <p:cNvPr id="31" name="Freeform 13">
                  <a:extLst>
                    <a:ext uri="{FF2B5EF4-FFF2-40B4-BE49-F238E27FC236}">
                      <a16:creationId xmlns:a16="http://schemas.microsoft.com/office/drawing/2014/main" id="{23BC2F2C-8C65-F947-BBCE-084A8720AA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08600" y="4992688"/>
                  <a:ext cx="268288" cy="720725"/>
                </a:xfrm>
                <a:custGeom>
                  <a:avLst/>
                  <a:gdLst>
                    <a:gd name="T0" fmla="*/ 497 w 747"/>
                    <a:gd name="T1" fmla="*/ 339 h 2001"/>
                    <a:gd name="T2" fmla="*/ 497 w 747"/>
                    <a:gd name="T3" fmla="*/ 0 h 2001"/>
                    <a:gd name="T4" fmla="*/ 247 w 747"/>
                    <a:gd name="T5" fmla="*/ 0 h 2001"/>
                    <a:gd name="T6" fmla="*/ 247 w 747"/>
                    <a:gd name="T7" fmla="*/ 339 h 2001"/>
                    <a:gd name="T8" fmla="*/ 247 w 747"/>
                    <a:gd name="T9" fmla="*/ 339 h 2001"/>
                    <a:gd name="T10" fmla="*/ 210 w 747"/>
                    <a:gd name="T11" fmla="*/ 354 h 2001"/>
                    <a:gd name="T12" fmla="*/ 176 w 747"/>
                    <a:gd name="T13" fmla="*/ 376 h 2001"/>
                    <a:gd name="T14" fmla="*/ 142 w 747"/>
                    <a:gd name="T15" fmla="*/ 397 h 2001"/>
                    <a:gd name="T16" fmla="*/ 108 w 747"/>
                    <a:gd name="T17" fmla="*/ 428 h 2001"/>
                    <a:gd name="T18" fmla="*/ 108 w 747"/>
                    <a:gd name="T19" fmla="*/ 428 h 2001"/>
                    <a:gd name="T20" fmla="*/ 84 w 747"/>
                    <a:gd name="T21" fmla="*/ 456 h 2001"/>
                    <a:gd name="T22" fmla="*/ 62 w 747"/>
                    <a:gd name="T23" fmla="*/ 484 h 2001"/>
                    <a:gd name="T24" fmla="*/ 43 w 747"/>
                    <a:gd name="T25" fmla="*/ 518 h 2001"/>
                    <a:gd name="T26" fmla="*/ 28 w 747"/>
                    <a:gd name="T27" fmla="*/ 548 h 2001"/>
                    <a:gd name="T28" fmla="*/ 16 w 747"/>
                    <a:gd name="T29" fmla="*/ 585 h 2001"/>
                    <a:gd name="T30" fmla="*/ 6 w 747"/>
                    <a:gd name="T31" fmla="*/ 619 h 2001"/>
                    <a:gd name="T32" fmla="*/ 3 w 747"/>
                    <a:gd name="T33" fmla="*/ 653 h 2001"/>
                    <a:gd name="T34" fmla="*/ 0 w 747"/>
                    <a:gd name="T35" fmla="*/ 690 h 2001"/>
                    <a:gd name="T36" fmla="*/ 3 w 747"/>
                    <a:gd name="T37" fmla="*/ 727 h 2001"/>
                    <a:gd name="T38" fmla="*/ 6 w 747"/>
                    <a:gd name="T39" fmla="*/ 761 h 2001"/>
                    <a:gd name="T40" fmla="*/ 16 w 747"/>
                    <a:gd name="T41" fmla="*/ 795 h 2001"/>
                    <a:gd name="T42" fmla="*/ 28 w 747"/>
                    <a:gd name="T43" fmla="*/ 829 h 2001"/>
                    <a:gd name="T44" fmla="*/ 43 w 747"/>
                    <a:gd name="T45" fmla="*/ 863 h 2001"/>
                    <a:gd name="T46" fmla="*/ 62 w 747"/>
                    <a:gd name="T47" fmla="*/ 893 h 2001"/>
                    <a:gd name="T48" fmla="*/ 84 w 747"/>
                    <a:gd name="T49" fmla="*/ 924 h 2001"/>
                    <a:gd name="T50" fmla="*/ 108 w 747"/>
                    <a:gd name="T51" fmla="*/ 952 h 2001"/>
                    <a:gd name="T52" fmla="*/ 108 w 747"/>
                    <a:gd name="T53" fmla="*/ 952 h 2001"/>
                    <a:gd name="T54" fmla="*/ 142 w 747"/>
                    <a:gd name="T55" fmla="*/ 980 h 2001"/>
                    <a:gd name="T56" fmla="*/ 176 w 747"/>
                    <a:gd name="T57" fmla="*/ 1004 h 2001"/>
                    <a:gd name="T58" fmla="*/ 210 w 747"/>
                    <a:gd name="T59" fmla="*/ 1026 h 2001"/>
                    <a:gd name="T60" fmla="*/ 247 w 747"/>
                    <a:gd name="T61" fmla="*/ 1041 h 2001"/>
                    <a:gd name="T62" fmla="*/ 247 w 747"/>
                    <a:gd name="T63" fmla="*/ 2000 h 2001"/>
                    <a:gd name="T64" fmla="*/ 497 w 747"/>
                    <a:gd name="T65" fmla="*/ 2000 h 2001"/>
                    <a:gd name="T66" fmla="*/ 497 w 747"/>
                    <a:gd name="T67" fmla="*/ 1041 h 2001"/>
                    <a:gd name="T68" fmla="*/ 497 w 747"/>
                    <a:gd name="T69" fmla="*/ 1041 h 2001"/>
                    <a:gd name="T70" fmla="*/ 534 w 747"/>
                    <a:gd name="T71" fmla="*/ 1026 h 2001"/>
                    <a:gd name="T72" fmla="*/ 570 w 747"/>
                    <a:gd name="T73" fmla="*/ 1004 h 2001"/>
                    <a:gd name="T74" fmla="*/ 604 w 747"/>
                    <a:gd name="T75" fmla="*/ 980 h 2001"/>
                    <a:gd name="T76" fmla="*/ 635 w 747"/>
                    <a:gd name="T77" fmla="*/ 952 h 2001"/>
                    <a:gd name="T78" fmla="*/ 635 w 747"/>
                    <a:gd name="T79" fmla="*/ 952 h 2001"/>
                    <a:gd name="T80" fmla="*/ 660 w 747"/>
                    <a:gd name="T81" fmla="*/ 924 h 2001"/>
                    <a:gd name="T82" fmla="*/ 681 w 747"/>
                    <a:gd name="T83" fmla="*/ 897 h 2001"/>
                    <a:gd name="T84" fmla="*/ 700 w 747"/>
                    <a:gd name="T85" fmla="*/ 866 h 2001"/>
                    <a:gd name="T86" fmla="*/ 715 w 747"/>
                    <a:gd name="T87" fmla="*/ 832 h 2001"/>
                    <a:gd name="T88" fmla="*/ 727 w 747"/>
                    <a:gd name="T89" fmla="*/ 798 h 2001"/>
                    <a:gd name="T90" fmla="*/ 737 w 747"/>
                    <a:gd name="T91" fmla="*/ 764 h 2001"/>
                    <a:gd name="T92" fmla="*/ 743 w 747"/>
                    <a:gd name="T93" fmla="*/ 727 h 2001"/>
                    <a:gd name="T94" fmla="*/ 746 w 747"/>
                    <a:gd name="T95" fmla="*/ 690 h 2001"/>
                    <a:gd name="T96" fmla="*/ 746 w 747"/>
                    <a:gd name="T97" fmla="*/ 690 h 2001"/>
                    <a:gd name="T98" fmla="*/ 743 w 747"/>
                    <a:gd name="T99" fmla="*/ 653 h 2001"/>
                    <a:gd name="T100" fmla="*/ 737 w 747"/>
                    <a:gd name="T101" fmla="*/ 616 h 2001"/>
                    <a:gd name="T102" fmla="*/ 727 w 747"/>
                    <a:gd name="T103" fmla="*/ 582 h 2001"/>
                    <a:gd name="T104" fmla="*/ 715 w 747"/>
                    <a:gd name="T105" fmla="*/ 548 h 2001"/>
                    <a:gd name="T106" fmla="*/ 700 w 747"/>
                    <a:gd name="T107" fmla="*/ 514 h 2001"/>
                    <a:gd name="T108" fmla="*/ 681 w 747"/>
                    <a:gd name="T109" fmla="*/ 484 h 2001"/>
                    <a:gd name="T110" fmla="*/ 660 w 747"/>
                    <a:gd name="T111" fmla="*/ 453 h 2001"/>
                    <a:gd name="T112" fmla="*/ 635 w 747"/>
                    <a:gd name="T113" fmla="*/ 428 h 2001"/>
                    <a:gd name="T114" fmla="*/ 635 w 747"/>
                    <a:gd name="T115" fmla="*/ 428 h 2001"/>
                    <a:gd name="T116" fmla="*/ 604 w 747"/>
                    <a:gd name="T117" fmla="*/ 397 h 2001"/>
                    <a:gd name="T118" fmla="*/ 570 w 747"/>
                    <a:gd name="T119" fmla="*/ 376 h 2001"/>
                    <a:gd name="T120" fmla="*/ 534 w 747"/>
                    <a:gd name="T121" fmla="*/ 354 h 2001"/>
                    <a:gd name="T122" fmla="*/ 497 w 747"/>
                    <a:gd name="T123" fmla="*/ 339 h 2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747" h="2001">
                      <a:moveTo>
                        <a:pt x="497" y="339"/>
                      </a:moveTo>
                      <a:lnTo>
                        <a:pt x="497" y="0"/>
                      </a:lnTo>
                      <a:lnTo>
                        <a:pt x="247" y="0"/>
                      </a:lnTo>
                      <a:lnTo>
                        <a:pt x="247" y="339"/>
                      </a:lnTo>
                      <a:lnTo>
                        <a:pt x="247" y="339"/>
                      </a:lnTo>
                      <a:lnTo>
                        <a:pt x="210" y="354"/>
                      </a:lnTo>
                      <a:lnTo>
                        <a:pt x="176" y="376"/>
                      </a:lnTo>
                      <a:lnTo>
                        <a:pt x="142" y="397"/>
                      </a:lnTo>
                      <a:lnTo>
                        <a:pt x="108" y="428"/>
                      </a:lnTo>
                      <a:lnTo>
                        <a:pt x="108" y="428"/>
                      </a:lnTo>
                      <a:lnTo>
                        <a:pt x="84" y="456"/>
                      </a:lnTo>
                      <a:lnTo>
                        <a:pt x="62" y="484"/>
                      </a:lnTo>
                      <a:lnTo>
                        <a:pt x="43" y="518"/>
                      </a:lnTo>
                      <a:lnTo>
                        <a:pt x="28" y="548"/>
                      </a:lnTo>
                      <a:lnTo>
                        <a:pt x="16" y="585"/>
                      </a:lnTo>
                      <a:lnTo>
                        <a:pt x="6" y="619"/>
                      </a:lnTo>
                      <a:lnTo>
                        <a:pt x="3" y="653"/>
                      </a:lnTo>
                      <a:lnTo>
                        <a:pt x="0" y="690"/>
                      </a:lnTo>
                      <a:lnTo>
                        <a:pt x="3" y="727"/>
                      </a:lnTo>
                      <a:lnTo>
                        <a:pt x="6" y="761"/>
                      </a:lnTo>
                      <a:lnTo>
                        <a:pt x="16" y="795"/>
                      </a:lnTo>
                      <a:lnTo>
                        <a:pt x="28" y="829"/>
                      </a:lnTo>
                      <a:lnTo>
                        <a:pt x="43" y="863"/>
                      </a:lnTo>
                      <a:lnTo>
                        <a:pt x="62" y="893"/>
                      </a:lnTo>
                      <a:lnTo>
                        <a:pt x="84" y="924"/>
                      </a:lnTo>
                      <a:lnTo>
                        <a:pt x="108" y="952"/>
                      </a:lnTo>
                      <a:lnTo>
                        <a:pt x="108" y="952"/>
                      </a:lnTo>
                      <a:lnTo>
                        <a:pt x="142" y="980"/>
                      </a:lnTo>
                      <a:lnTo>
                        <a:pt x="176" y="1004"/>
                      </a:lnTo>
                      <a:lnTo>
                        <a:pt x="210" y="1026"/>
                      </a:lnTo>
                      <a:lnTo>
                        <a:pt x="247" y="1041"/>
                      </a:lnTo>
                      <a:lnTo>
                        <a:pt x="247" y="2000"/>
                      </a:lnTo>
                      <a:lnTo>
                        <a:pt x="497" y="2000"/>
                      </a:lnTo>
                      <a:lnTo>
                        <a:pt x="497" y="1041"/>
                      </a:lnTo>
                      <a:lnTo>
                        <a:pt x="497" y="1041"/>
                      </a:lnTo>
                      <a:lnTo>
                        <a:pt x="534" y="1026"/>
                      </a:lnTo>
                      <a:lnTo>
                        <a:pt x="570" y="1004"/>
                      </a:lnTo>
                      <a:lnTo>
                        <a:pt x="604" y="980"/>
                      </a:lnTo>
                      <a:lnTo>
                        <a:pt x="635" y="952"/>
                      </a:lnTo>
                      <a:lnTo>
                        <a:pt x="635" y="952"/>
                      </a:lnTo>
                      <a:lnTo>
                        <a:pt x="660" y="924"/>
                      </a:lnTo>
                      <a:lnTo>
                        <a:pt x="681" y="897"/>
                      </a:lnTo>
                      <a:lnTo>
                        <a:pt x="700" y="866"/>
                      </a:lnTo>
                      <a:lnTo>
                        <a:pt x="715" y="832"/>
                      </a:lnTo>
                      <a:lnTo>
                        <a:pt x="727" y="798"/>
                      </a:lnTo>
                      <a:lnTo>
                        <a:pt x="737" y="764"/>
                      </a:lnTo>
                      <a:lnTo>
                        <a:pt x="743" y="727"/>
                      </a:lnTo>
                      <a:lnTo>
                        <a:pt x="746" y="690"/>
                      </a:lnTo>
                      <a:lnTo>
                        <a:pt x="746" y="690"/>
                      </a:lnTo>
                      <a:lnTo>
                        <a:pt x="743" y="653"/>
                      </a:lnTo>
                      <a:lnTo>
                        <a:pt x="737" y="616"/>
                      </a:lnTo>
                      <a:lnTo>
                        <a:pt x="727" y="582"/>
                      </a:lnTo>
                      <a:lnTo>
                        <a:pt x="715" y="548"/>
                      </a:lnTo>
                      <a:lnTo>
                        <a:pt x="700" y="514"/>
                      </a:lnTo>
                      <a:lnTo>
                        <a:pt x="681" y="484"/>
                      </a:lnTo>
                      <a:lnTo>
                        <a:pt x="660" y="453"/>
                      </a:lnTo>
                      <a:lnTo>
                        <a:pt x="635" y="428"/>
                      </a:lnTo>
                      <a:lnTo>
                        <a:pt x="635" y="428"/>
                      </a:lnTo>
                      <a:lnTo>
                        <a:pt x="604" y="397"/>
                      </a:lnTo>
                      <a:lnTo>
                        <a:pt x="570" y="376"/>
                      </a:lnTo>
                      <a:lnTo>
                        <a:pt x="534" y="354"/>
                      </a:lnTo>
                      <a:lnTo>
                        <a:pt x="497" y="339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799"/>
                </a:p>
              </p:txBody>
            </p:sp>
          </p:grp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0CC5873-E939-3B4B-A655-7C1EFD89DF00}"/>
                </a:ext>
              </a:extLst>
            </p:cNvPr>
            <p:cNvSpPr txBox="1"/>
            <p:nvPr/>
          </p:nvSpPr>
          <p:spPr>
            <a:xfrm>
              <a:off x="5161312" y="6053040"/>
              <a:ext cx="1828958" cy="492443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/>
                <a:t>Central Server /</a:t>
              </a:r>
              <a:br>
                <a:rPr lang="en-US" sz="1600" b="1" dirty="0"/>
              </a:br>
              <a:r>
                <a:rPr lang="en-US" sz="1600" b="1" dirty="0"/>
                <a:t>Point of Control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16BBDB-05D0-664A-830A-A269FAE9660B}"/>
              </a:ext>
            </a:extLst>
          </p:cNvPr>
          <p:cNvGrpSpPr/>
          <p:nvPr/>
        </p:nvGrpSpPr>
        <p:grpSpPr>
          <a:xfrm>
            <a:off x="3265615" y="3471624"/>
            <a:ext cx="1091916" cy="1115479"/>
            <a:chOff x="3033954" y="2775085"/>
            <a:chExt cx="1092200" cy="1115770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8BD7CD1-591B-894E-A31F-708D10E23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033954" y="2775085"/>
              <a:ext cx="1092200" cy="787400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6BB99C1-1F69-084D-A808-C67BF36A5BCD}"/>
                </a:ext>
              </a:extLst>
            </p:cNvPr>
            <p:cNvSpPr txBox="1"/>
            <p:nvPr/>
          </p:nvSpPr>
          <p:spPr>
            <a:xfrm>
              <a:off x="3033954" y="3644634"/>
              <a:ext cx="1092200" cy="246221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/>
                <a:t>Repository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B1DFFC8-170A-AD40-BBB6-5387F92D1347}"/>
              </a:ext>
            </a:extLst>
          </p:cNvPr>
          <p:cNvGrpSpPr/>
          <p:nvPr/>
        </p:nvGrpSpPr>
        <p:grpSpPr>
          <a:xfrm>
            <a:off x="5151672" y="3275778"/>
            <a:ext cx="1633490" cy="1368721"/>
            <a:chOff x="4650186" y="2663630"/>
            <a:chExt cx="1633915" cy="1369078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F47CE2F-94E1-F043-8F35-5E3BACCFD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73728" y="2663630"/>
              <a:ext cx="990600" cy="106680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4E89AD0-64C2-394F-9EA4-0C909B2CE208}"/>
                </a:ext>
              </a:extLst>
            </p:cNvPr>
            <p:cNvSpPr txBox="1"/>
            <p:nvPr/>
          </p:nvSpPr>
          <p:spPr>
            <a:xfrm>
              <a:off x="4650186" y="3786423"/>
              <a:ext cx="1633915" cy="246285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/>
                <a:t>Configuration</a:t>
              </a:r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3E4476-D011-F845-871E-C67FAED6F2C1}"/>
              </a:ext>
            </a:extLst>
          </p:cNvPr>
          <p:cNvCxnSpPr/>
          <p:nvPr/>
        </p:nvCxnSpPr>
        <p:spPr bwMode="gray">
          <a:xfrm>
            <a:off x="2559083" y="3799765"/>
            <a:ext cx="6849590" cy="9274"/>
          </a:xfrm>
          <a:prstGeom prst="line">
            <a:avLst/>
          </a:prstGeom>
          <a:ln w="76200">
            <a:solidFill>
              <a:schemeClr val="tx1"/>
            </a:solidFill>
            <a:prstDash val="dash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107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9151E-6 -3.33333E-6 L -0.04741 -0.04004 C -0.05731 -0.04907 -0.07203 -0.05393 -0.08766 -0.05393 C -0.10524 -0.05393 -0.11944 -0.04907 -0.12933 -0.04004 L -0.17661 -3.33333E-6 " pathEditMode="relative" rAng="0" ptsTypes="AAAAA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30" y="-270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-0.00995 L -0.05221 -0.05 C -0.06315 -0.05903 -0.07955 -0.06389 -0.09687 -0.06389 C -0.11653 -0.06389 -0.13229 -0.05903 -0.14323 -0.05 L -0.19583 -0.00995 " pathEditMode="relative" rAng="0" ptsTypes="AAAAA">
                                      <p:cBhvr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18" y="-270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81481E-6 L 0.20156 -0.10416 C 0.24349 -0.12754 0.30651 -0.13981 0.37266 -0.13981 C 0.44779 -0.13981 0.50807 -0.12754 0.55 -0.10416 L 0.75169 -4.81481E-6 " pathEditMode="relative" rAng="0" ptsTypes="AAAAA">
                                      <p:cBhvr>
                                        <p:cTn id="4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78" y="-69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7037E-6 L 0.00026 -0.22083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11042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07407E-6 L -0.13828 -0.13542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14" y="-6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11111E-6 L -0.13399 0.1537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06" y="7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000"/>
                            </p:stCondLst>
                            <p:childTnLst>
                              <p:par>
                                <p:cTn id="70" presetID="42" presetClass="path" presetSubtype="0" accel="50000" decel="5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8.33333E-7 7.40741E-7 L -0.00091 0.28241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14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6" presetClass="exit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A65FC4D-8311-984F-B7FE-08638DA1AB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1755267"/>
              </p:ext>
            </p:extLst>
          </p:nvPr>
        </p:nvGraphicFramePr>
        <p:xfrm>
          <a:off x="192037" y="901961"/>
          <a:ext cx="11473398" cy="5054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233">
                  <a:extLst>
                    <a:ext uri="{9D8B030D-6E8A-4147-A177-3AD203B41FA5}">
                      <a16:colId xmlns:a16="http://schemas.microsoft.com/office/drawing/2014/main" val="2753128523"/>
                    </a:ext>
                  </a:extLst>
                </a:gridCol>
                <a:gridCol w="1912233">
                  <a:extLst>
                    <a:ext uri="{9D8B030D-6E8A-4147-A177-3AD203B41FA5}">
                      <a16:colId xmlns:a16="http://schemas.microsoft.com/office/drawing/2014/main" val="802372340"/>
                    </a:ext>
                  </a:extLst>
                </a:gridCol>
                <a:gridCol w="1912233">
                  <a:extLst>
                    <a:ext uri="{9D8B030D-6E8A-4147-A177-3AD203B41FA5}">
                      <a16:colId xmlns:a16="http://schemas.microsoft.com/office/drawing/2014/main" val="1227014395"/>
                    </a:ext>
                  </a:extLst>
                </a:gridCol>
                <a:gridCol w="1912233">
                  <a:extLst>
                    <a:ext uri="{9D8B030D-6E8A-4147-A177-3AD203B41FA5}">
                      <a16:colId xmlns:a16="http://schemas.microsoft.com/office/drawing/2014/main" val="4161879093"/>
                    </a:ext>
                  </a:extLst>
                </a:gridCol>
                <a:gridCol w="1912233">
                  <a:extLst>
                    <a:ext uri="{9D8B030D-6E8A-4147-A177-3AD203B41FA5}">
                      <a16:colId xmlns:a16="http://schemas.microsoft.com/office/drawing/2014/main" val="941498661"/>
                    </a:ext>
                  </a:extLst>
                </a:gridCol>
                <a:gridCol w="1912233">
                  <a:extLst>
                    <a:ext uri="{9D8B030D-6E8A-4147-A177-3AD203B41FA5}">
                      <a16:colId xmlns:a16="http://schemas.microsoft.com/office/drawing/2014/main" val="283964577"/>
                    </a:ext>
                  </a:extLst>
                </a:gridCol>
              </a:tblGrid>
              <a:tr h="746362">
                <a:tc>
                  <a:txBody>
                    <a:bodyPr/>
                    <a:lstStyle/>
                    <a:p>
                      <a:endParaRPr lang="en-US" sz="1800" b="1" dirty="0"/>
                    </a:p>
                  </a:txBody>
                  <a:tcPr marL="91416" marR="91416" marT="45708" marB="457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Ansible</a:t>
                      </a:r>
                      <a:endParaRPr lang="en-US" sz="1800" b="1" dirty="0"/>
                    </a:p>
                  </a:txBody>
                  <a:tcPr marL="91416" marR="91416" marT="45708" marB="457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Chef</a:t>
                      </a:r>
                      <a:endParaRPr lang="en-US" sz="1800" b="1" dirty="0"/>
                    </a:p>
                  </a:txBody>
                  <a:tcPr marL="91416" marR="91416" marT="45708" marB="457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Puppet</a:t>
                      </a:r>
                      <a:endParaRPr lang="en-US" sz="1800" b="1" dirty="0"/>
                    </a:p>
                  </a:txBody>
                  <a:tcPr marL="91416" marR="91416" marT="45708" marB="457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SaltStack</a:t>
                      </a:r>
                      <a:endParaRPr lang="en-US" sz="1800" b="1" dirty="0"/>
                    </a:p>
                  </a:txBody>
                  <a:tcPr marL="91416" marR="91416" marT="45708" marB="457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PowerShell DSC</a:t>
                      </a:r>
                      <a:endParaRPr lang="en-US" sz="1800" b="1" dirty="0"/>
                    </a:p>
                  </a:txBody>
                  <a:tcPr marL="91416" marR="91416" marT="45708" marB="457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04279050"/>
                  </a:ext>
                </a:extLst>
              </a:tr>
              <a:tr h="675277">
                <a:tc>
                  <a:txBody>
                    <a:bodyPr/>
                    <a:lstStyle/>
                    <a:p>
                      <a:r>
                        <a:rPr lang="en-US" sz="1600" dirty="0"/>
                        <a:t>Script Language</a:t>
                      </a:r>
                      <a:endParaRPr lang="en-US" sz="1600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Python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Ruby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Custom Ruby DSL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Python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PowerShell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5325781"/>
                  </a:ext>
                </a:extLst>
              </a:tr>
              <a:tr h="1243955">
                <a:tc>
                  <a:txBody>
                    <a:bodyPr/>
                    <a:lstStyle/>
                    <a:p>
                      <a:r>
                        <a:rPr lang="en-US" sz="1600" dirty="0"/>
                        <a:t>Infrastructure</a:t>
                      </a:r>
                      <a:endParaRPr lang="en-US" sz="1600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Controller applies config via SSH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Chef Workstation push config to Chef Server, then to nodes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Puppet Master syncs config to nodes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Salt Master push config to Minion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Node pulls config from Pull Server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088103"/>
                  </a:ext>
                </a:extLst>
              </a:tr>
              <a:tr h="959616">
                <a:tc>
                  <a:txBody>
                    <a:bodyPr/>
                    <a:lstStyle/>
                    <a:p>
                      <a:r>
                        <a:rPr lang="en-US" sz="1600" dirty="0"/>
                        <a:t>Central Point of Control</a:t>
                      </a:r>
                      <a:endParaRPr lang="en-US" sz="1600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Ansible Tower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Chef Server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Puppet Master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Salt Master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Pull Server or Azure Automation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3365752"/>
                  </a:ext>
                </a:extLst>
              </a:tr>
              <a:tr h="714434">
                <a:tc>
                  <a:txBody>
                    <a:bodyPr/>
                    <a:lstStyle/>
                    <a:p>
                      <a:r>
                        <a:rPr lang="en-US" sz="1600" dirty="0"/>
                        <a:t>Script Terminology</a:t>
                      </a:r>
                      <a:endParaRPr lang="en-US" sz="1600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Playbook / Roles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Recipes / Cookbooks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Manifests / Modules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State / Formula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Configurations / Resources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370874"/>
                  </a:ext>
                </a:extLst>
              </a:tr>
              <a:tr h="714434">
                <a:tc>
                  <a:txBody>
                    <a:bodyPr/>
                    <a:lstStyle/>
                    <a:p>
                      <a:r>
                        <a:rPr lang="en-US" sz="1600" dirty="0"/>
                        <a:t>Task Execution Order</a:t>
                      </a:r>
                      <a:endParaRPr lang="en-US" sz="1600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Sequential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Sequential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Non-Sequential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Sequential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Sequential</a:t>
                      </a:r>
                      <a:endParaRPr lang="en-US" sz="16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896515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0665176-6FFD-D14A-8F6E-FA3C407F06C2}"/>
              </a:ext>
            </a:extLst>
          </p:cNvPr>
          <p:cNvSpPr txBox="1"/>
          <p:nvPr/>
        </p:nvSpPr>
        <p:spPr>
          <a:xfrm>
            <a:off x="3359727" y="6112475"/>
            <a:ext cx="8683625" cy="18466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dirty="0"/>
              <a:t>Partial Source: https://</a:t>
            </a:r>
            <a:r>
              <a:rPr lang="en-US" sz="1200" dirty="0" err="1"/>
              <a:t>www.digitalocean.com</a:t>
            </a:r>
            <a:r>
              <a:rPr lang="en-US" sz="1200" dirty="0"/>
              <a:t>/community/tutorials/an-introduction-to-configuration-management</a:t>
            </a:r>
          </a:p>
        </p:txBody>
      </p:sp>
    </p:spTree>
    <p:extLst>
      <p:ext uri="{BB962C8B-B14F-4D97-AF65-F5344CB8AC3E}">
        <p14:creationId xmlns:p14="http://schemas.microsoft.com/office/powerpoint/2010/main" val="23829945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VMware 2019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</a:custClrLst>
  <a:extLst>
    <a:ext uri="{05A4C25C-085E-4340-85A3-A5531E510DB2}">
      <thm15:themeFamily xmlns:thm15="http://schemas.microsoft.com/office/thememl/2012/main" name="VMWR_CorpTempRefresh_Light_07_21_hr.potx" id="{05DAF37D-AD21-46CA-8327-AA29D585B2C3}" vid="{AA349161-A6C3-488A-A8B7-7A2D5F49158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356FBEB16875B499DC20F816F08A75B" ma:contentTypeVersion="4" ma:contentTypeDescription="Create a new document." ma:contentTypeScope="" ma:versionID="56c209590c43c3649a6dc9192bc2fc29">
  <xsd:schema xmlns:xsd="http://www.w3.org/2001/XMLSchema" xmlns:xs="http://www.w3.org/2001/XMLSchema" xmlns:p="http://schemas.microsoft.com/office/2006/metadata/properties" xmlns:ns2="8677d5df-b8b3-4407-993a-ef27f6fb3cca" xmlns:ns3="9d406481-c47c-4f21-9ee4-c82f247ea28f" targetNamespace="http://schemas.microsoft.com/office/2006/metadata/properties" ma:root="true" ma:fieldsID="d1227893b0ff0ea189245dee1178ab73" ns2:_="" ns3:_="">
    <xsd:import namespace="8677d5df-b8b3-4407-993a-ef27f6fb3cca"/>
    <xsd:import namespace="9d406481-c47c-4f21-9ee4-c82f247ea2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77d5df-b8b3-4407-993a-ef27f6fb3c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406481-c47c-4f21-9ee4-c82f247ea28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1BC0FB0-B8C3-4E4C-B7A2-0F3DE185266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677d5df-b8b3-4407-993a-ef27f6fb3cca"/>
    <ds:schemaRef ds:uri="9d406481-c47c-4f21-9ee4-c82f247ea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F153F0D-CB39-4042-BAD2-E76414FF9AA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1006BD-AE7A-4AAB-B6AA-E2BDDEA1D110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8677d5df-b8b3-4407-993a-ef27f6fb3cca"/>
    <ds:schemaRef ds:uri="http://purl.org/dc/terms/"/>
    <ds:schemaRef ds:uri="9d406481-c47c-4f21-9ee4-c82f247ea28f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VMWR_CorpTempRefresh_Light_07_22_MP</Template>
  <TotalTime>0</TotalTime>
  <Words>743</Words>
  <Application>Microsoft Office PowerPoint</Application>
  <PresentationFormat>Custom</PresentationFormat>
  <Paragraphs>355</Paragraphs>
  <Slides>44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44</vt:i4>
      </vt:variant>
    </vt:vector>
  </HeadingPairs>
  <TitlesOfParts>
    <vt:vector size="59" baseType="lpstr">
      <vt:lpstr>Abadi</vt:lpstr>
      <vt:lpstr>Arial</vt:lpstr>
      <vt:lpstr>Bahnschrift SemiCondensed</vt:lpstr>
      <vt:lpstr>Calibri</vt:lpstr>
      <vt:lpstr>Calibri Light</vt:lpstr>
      <vt:lpstr>Camphor Std</vt:lpstr>
      <vt:lpstr>Consolas</vt:lpstr>
      <vt:lpstr>Dubai Medium</vt:lpstr>
      <vt:lpstr>Metropolis</vt:lpstr>
      <vt:lpstr>Metropolis Light</vt:lpstr>
      <vt:lpstr>Open Sans</vt:lpstr>
      <vt:lpstr>Tahoma</vt:lpstr>
      <vt:lpstr>VMware_white_16x9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Ansible Example – VMware</vt:lpstr>
      <vt:lpstr>Ansible Example - URI</vt:lpstr>
      <vt:lpstr>PowerPoint Presentation</vt:lpstr>
      <vt:lpstr>PowerPoint Presentation</vt:lpstr>
      <vt:lpstr>PowerPoint Presentation</vt:lpstr>
      <vt:lpstr>What is PowerCLI?</vt:lpstr>
      <vt:lpstr>PowerPoint Presentation</vt:lpstr>
      <vt:lpstr>How DSC works</vt:lpstr>
      <vt:lpstr>PowerPoint Presentation</vt:lpstr>
      <vt:lpstr>PowerPoint Presentation</vt:lpstr>
      <vt:lpstr>DSC Resources for VMware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 NOT Forget to rate the sessions!</vt:lpstr>
      <vt:lpstr>Mock Types</vt:lpstr>
      <vt:lpstr>Mock VMware.VimAutomation.Core </vt:lpstr>
      <vt:lpstr>Mock Objects</vt:lpstr>
      <vt:lpstr>Actual Unit tests 1</vt:lpstr>
      <vt:lpstr>Actual Unit tests 2</vt:lpstr>
      <vt:lpstr>Configurations</vt:lpstr>
      <vt:lpstr>Integration 1</vt:lpstr>
      <vt:lpstr>Integration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</cp:revision>
  <dcterms:created xsi:type="dcterms:W3CDTF">2018-01-16T21:43:38Z</dcterms:created>
  <dcterms:modified xsi:type="dcterms:W3CDTF">2019-09-24T11:53:53Z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0x0101002356FBEB16875B499DC20F816F08A75B</vt:lpwstr>
  </property>
</Properties>
</file>